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2.xml" ContentType="application/vnd.openxmlformats-officedocument.drawingml.diagramData+xml"/>
  <Override PartName="/ppt/diagrams/data19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3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4.xml" ContentType="application/vnd.openxmlformats-officedocument.drawingml.diagramData+xml"/>
  <Override PartName="/ppt/diagrams/data28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19.xml" ContentType="application/vnd.ms-office.drawingml.diagramDrawing+xml"/>
  <Override PartName="/ppt/diagrams/quickStyle16.xml" ContentType="application/vnd.openxmlformats-officedocument.drawingml.diagramStyle+xml"/>
  <Override PartName="/ppt/theme/theme1.xml" ContentType="application/vnd.openxmlformats-officedocument.theme+xml"/>
  <Override PartName="/ppt/diagrams/layout20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rawing17.xml" ContentType="application/vnd.ms-office.drawingml.diagramDrawing+xml"/>
  <Override PartName="/ppt/diagrams/colors16.xml" ContentType="application/vnd.openxmlformats-officedocument.drawingml.diagramColors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drawing16.xml" ContentType="application/vnd.ms-office.drawingml.diagramDrawing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colors27.xml" ContentType="application/vnd.openxmlformats-officedocument.drawingml.diagramColors+xml"/>
  <Override PartName="/ppt/diagrams/drawing15.xml" ContentType="application/vnd.ms-office.drawingml.diagramDrawing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quickStyle15.xml" ContentType="application/vnd.openxmlformats-officedocument.drawingml.diagramStyle+xml"/>
  <Override PartName="/ppt/diagrams/drawing27.xml" ContentType="application/vnd.ms-office.drawingml.diagramDrawing+xml"/>
  <Override PartName="/ppt/diagrams/layout17.xml" ContentType="application/vnd.openxmlformats-officedocument.drawingml.diagramLayout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quickStyle17.xml" ContentType="application/vnd.openxmlformats-officedocument.drawingml.diagramStyle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colors17.xml" ContentType="application/vnd.openxmlformats-officedocument.drawingml.diagramColors+xml"/>
  <Override PartName="/ppt/diagrams/colors15.xml" ContentType="application/vnd.openxmlformats-officedocument.drawingml.diagramColors+xml"/>
  <Override PartName="/ppt/diagrams/colors26.xml" ContentType="application/vnd.openxmlformats-officedocument.drawingml.diagramColors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layout18.xml" ContentType="application/vnd.openxmlformats-officedocument.drawingml.diagramLayout+xml"/>
  <Override PartName="/ppt/diagrams/drawing26.xml" ContentType="application/vnd.ms-office.drawingml.diagramDrawing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layout16.xml" ContentType="application/vnd.openxmlformats-officedocument.drawingml.diagramLayout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8"/>
  </p:notesMasterIdLst>
  <p:sldIdLst>
    <p:sldId id="256" r:id="rId2"/>
    <p:sldId id="344" r:id="rId3"/>
    <p:sldId id="296" r:id="rId4"/>
    <p:sldId id="297" r:id="rId5"/>
    <p:sldId id="295" r:id="rId6"/>
    <p:sldId id="298" r:id="rId7"/>
    <p:sldId id="299" r:id="rId8"/>
    <p:sldId id="300" r:id="rId9"/>
    <p:sldId id="304" r:id="rId10"/>
    <p:sldId id="301" r:id="rId11"/>
    <p:sldId id="365" r:id="rId12"/>
    <p:sldId id="366" r:id="rId13"/>
    <p:sldId id="364" r:id="rId14"/>
    <p:sldId id="363" r:id="rId15"/>
    <p:sldId id="305" r:id="rId16"/>
    <p:sldId id="306" r:id="rId17"/>
    <p:sldId id="307" r:id="rId18"/>
    <p:sldId id="259" r:id="rId19"/>
    <p:sldId id="310" r:id="rId20"/>
    <p:sldId id="267" r:id="rId21"/>
    <p:sldId id="312" r:id="rId22"/>
    <p:sldId id="314" r:id="rId23"/>
    <p:sldId id="311" r:id="rId24"/>
    <p:sldId id="367" r:id="rId25"/>
    <p:sldId id="264" r:id="rId26"/>
    <p:sldId id="316" r:id="rId27"/>
    <p:sldId id="351" r:id="rId28"/>
    <p:sldId id="356" r:id="rId29"/>
    <p:sldId id="309" r:id="rId30"/>
    <p:sldId id="353" r:id="rId31"/>
    <p:sldId id="354" r:id="rId32"/>
    <p:sldId id="355" r:id="rId33"/>
    <p:sldId id="361" r:id="rId34"/>
    <p:sldId id="358" r:id="rId35"/>
    <p:sldId id="368" r:id="rId36"/>
    <p:sldId id="326" r:id="rId37"/>
    <p:sldId id="330" r:id="rId38"/>
    <p:sldId id="328" r:id="rId39"/>
    <p:sldId id="331" r:id="rId40"/>
    <p:sldId id="352" r:id="rId41"/>
    <p:sldId id="332" r:id="rId42"/>
    <p:sldId id="333" r:id="rId43"/>
    <p:sldId id="370" r:id="rId44"/>
    <p:sldId id="334" r:id="rId45"/>
    <p:sldId id="349" r:id="rId46"/>
    <p:sldId id="357" r:id="rId4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jila Singh" initials="SS" lastIdx="3" clrIdx="0">
    <p:extLst>
      <p:ext uri="{19B8F6BF-5375-455C-9EA6-DF929625EA0E}">
        <p15:presenceInfo xmlns:p15="http://schemas.microsoft.com/office/powerpoint/2012/main" userId="S::01357571@wf.uct.ac.za::9f6ebcd9-6602-49dc-92c0-8206a84e11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CCECFF"/>
    <a:srgbClr val="0066FF"/>
    <a:srgbClr val="66CCFF"/>
    <a:srgbClr val="D7ACD6"/>
    <a:srgbClr val="3399FF"/>
    <a:srgbClr val="171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 autoAdjust="0"/>
    <p:restoredTop sz="94249" autoAdjust="0"/>
  </p:normalViewPr>
  <p:slideViewPr>
    <p:cSldViewPr snapToGrid="0" snapToObjects="1">
      <p:cViewPr varScale="1">
        <p:scale>
          <a:sx n="55" d="100"/>
          <a:sy n="55" d="100"/>
        </p:scale>
        <p:origin x="1416" y="4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57" Type="http://schemas.openxmlformats.org/officeDocument/2006/relationships/customXml" Target="../customXml/item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06503-CD17-48F6-B42B-52EB8AE03626}" type="doc">
      <dgm:prSet loTypeId="urn:microsoft.com/office/officeart/2005/8/layout/default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ADD30B6-7843-4F75-99EA-19EB21117966}">
      <dgm:prSet phldrT="[Text]" custT="1"/>
      <dgm:spPr/>
      <dgm:t>
        <a:bodyPr/>
        <a:lstStyle/>
        <a:p>
          <a:pPr algn="l">
            <a:lnSpc>
              <a:spcPct val="90000"/>
            </a:lnSpc>
            <a:buNone/>
          </a:pPr>
          <a:r>
            <a:rPr lang="en-US" sz="2000" b="1" spc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REGISTRATION</a:t>
          </a:r>
          <a:endParaRPr lang="en-US" sz="2000" dirty="0"/>
        </a:p>
      </dgm:t>
    </dgm:pt>
    <dgm:pt modelId="{D483F9D3-22C1-4CF4-9358-7676EF1171E3}" type="parTrans" cxnId="{0EAD1395-7D2A-442C-90A0-22CAE428DB9A}">
      <dgm:prSet/>
      <dgm:spPr/>
      <dgm:t>
        <a:bodyPr/>
        <a:lstStyle/>
        <a:p>
          <a:endParaRPr lang="en-US"/>
        </a:p>
      </dgm:t>
    </dgm:pt>
    <dgm:pt modelId="{9BBCDC04-3711-43FF-A86A-27EF144BBCB9}" type="sibTrans" cxnId="{0EAD1395-7D2A-442C-90A0-22CAE428DB9A}">
      <dgm:prSet/>
      <dgm:spPr/>
      <dgm:t>
        <a:bodyPr/>
        <a:lstStyle/>
        <a:p>
          <a:endParaRPr lang="en-US"/>
        </a:p>
      </dgm:t>
    </dgm:pt>
    <dgm:pt modelId="{D6CD990F-D01C-46FD-A93C-0131BBCDA462}">
      <dgm:prSet phldrT="[Text]" custT="1"/>
      <dgm:spPr/>
      <dgm:t>
        <a:bodyPr/>
        <a:lstStyle/>
        <a:p>
          <a:pPr algn="l"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2007 CPD compulsory: professions registered with the HPCSA </a:t>
          </a:r>
          <a:endParaRPr lang="en-US" sz="2000" dirty="0"/>
        </a:p>
      </dgm:t>
    </dgm:pt>
    <dgm:pt modelId="{3AC074A0-C224-45E9-9830-708F62DA3BF1}" type="parTrans" cxnId="{B5B4B614-0E1D-4FDE-9958-A2D5D591A266}">
      <dgm:prSet/>
      <dgm:spPr/>
      <dgm:t>
        <a:bodyPr/>
        <a:lstStyle/>
        <a:p>
          <a:endParaRPr lang="en-US"/>
        </a:p>
      </dgm:t>
    </dgm:pt>
    <dgm:pt modelId="{8B5B7177-CAD1-463B-8E34-DC202845E6BD}" type="sibTrans" cxnId="{B5B4B614-0E1D-4FDE-9958-A2D5D591A266}">
      <dgm:prSet/>
      <dgm:spPr/>
      <dgm:t>
        <a:bodyPr/>
        <a:lstStyle/>
        <a:p>
          <a:endParaRPr lang="en-US"/>
        </a:p>
      </dgm:t>
    </dgm:pt>
    <dgm:pt modelId="{F082E415-CB40-45AF-AEEB-B9D67EB39D3A}">
      <dgm:prSet phldrT="[Text]"/>
      <dgm:spPr/>
      <dgm:t>
        <a:bodyPr/>
        <a:lstStyle/>
        <a:p>
          <a:pPr>
            <a:buNone/>
          </a:pPr>
          <a:r>
            <a:rPr lang="en-US" b="1" spc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LICENSE</a:t>
          </a:r>
          <a:endParaRPr lang="en-US" dirty="0"/>
        </a:p>
      </dgm:t>
    </dgm:pt>
    <dgm:pt modelId="{A51ABB78-EA44-4F2D-87B6-FD47488910C6}" type="parTrans" cxnId="{5811EC96-42CB-4D8B-8C53-10CA633BB8EC}">
      <dgm:prSet/>
      <dgm:spPr/>
      <dgm:t>
        <a:bodyPr/>
        <a:lstStyle/>
        <a:p>
          <a:endParaRPr lang="en-US"/>
        </a:p>
      </dgm:t>
    </dgm:pt>
    <dgm:pt modelId="{BB3EB922-B6E2-44DF-AD96-E2853225AAAB}" type="sibTrans" cxnId="{5811EC96-42CB-4D8B-8C53-10CA633BB8EC}">
      <dgm:prSet/>
      <dgm:spPr/>
      <dgm:t>
        <a:bodyPr/>
        <a:lstStyle/>
        <a:p>
          <a:endParaRPr lang="en-US"/>
        </a:p>
      </dgm:t>
    </dgm:pt>
    <dgm:pt modelId="{350E9A7D-D409-4517-9980-0370866A97FA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HPCSA 2013: practitioners required to have a license to practice profession </a:t>
          </a:r>
          <a:endParaRPr lang="en-US" dirty="0"/>
        </a:p>
      </dgm:t>
    </dgm:pt>
    <dgm:pt modelId="{A3B4B45F-8501-4F02-9F40-10D912AAD699}" type="parTrans" cxnId="{A8B73166-D809-4AFB-AA0C-905BC6991E40}">
      <dgm:prSet/>
      <dgm:spPr/>
      <dgm:t>
        <a:bodyPr/>
        <a:lstStyle/>
        <a:p>
          <a:endParaRPr lang="en-US"/>
        </a:p>
      </dgm:t>
    </dgm:pt>
    <dgm:pt modelId="{949289FF-463E-4286-A347-E35DE6B4D29E}" type="sibTrans" cxnId="{A8B73166-D809-4AFB-AA0C-905BC6991E40}">
      <dgm:prSet/>
      <dgm:spPr/>
      <dgm:t>
        <a:bodyPr/>
        <a:lstStyle/>
        <a:p>
          <a:endParaRPr lang="en-US"/>
        </a:p>
      </dgm:t>
    </dgm:pt>
    <dgm:pt modelId="{BE423BEB-B5E0-47CA-B190-23281A4A290F}">
      <dgm:prSet custT="1"/>
      <dgm:spPr/>
      <dgm:t>
        <a:bodyPr/>
        <a:lstStyle/>
        <a:p>
          <a:pPr algn="l"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Goal: Encourage update of knowledge and skills for ethical &amp; competent practice</a:t>
          </a:r>
        </a:p>
      </dgm:t>
    </dgm:pt>
    <dgm:pt modelId="{7AD5597D-018B-44FF-B7DB-DD57B67BBB9B}" type="parTrans" cxnId="{C9D6BAB8-5F55-40ED-874A-4DD4EE22FA1D}">
      <dgm:prSet/>
      <dgm:spPr/>
      <dgm:t>
        <a:bodyPr/>
        <a:lstStyle/>
        <a:p>
          <a:endParaRPr lang="en-US"/>
        </a:p>
      </dgm:t>
    </dgm:pt>
    <dgm:pt modelId="{3798C029-EFBE-4FF3-B167-AE249A51E9FC}" type="sibTrans" cxnId="{C9D6BAB8-5F55-40ED-874A-4DD4EE22FA1D}">
      <dgm:prSet/>
      <dgm:spPr/>
      <dgm:t>
        <a:bodyPr/>
        <a:lstStyle/>
        <a:p>
          <a:endParaRPr lang="en-US"/>
        </a:p>
      </dgm:t>
    </dgm:pt>
    <dgm:pt modelId="{92CC8B97-8209-43C0-B363-BAA63422EAA8}">
      <dgm:prSet custT="1"/>
      <dgm:spPr/>
      <dgm:t>
        <a:bodyPr/>
        <a:lstStyle/>
        <a:p>
          <a:pPr algn="l"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Currently: registration on an annual basis to practice profession</a:t>
          </a:r>
        </a:p>
      </dgm:t>
    </dgm:pt>
    <dgm:pt modelId="{5203714C-1C7B-4974-9D43-8FAD3F3F4036}" type="parTrans" cxnId="{0B085951-0CE9-492C-9F51-61BD7C3B7322}">
      <dgm:prSet/>
      <dgm:spPr/>
      <dgm:t>
        <a:bodyPr/>
        <a:lstStyle/>
        <a:p>
          <a:endParaRPr lang="en-US"/>
        </a:p>
      </dgm:t>
    </dgm:pt>
    <dgm:pt modelId="{DADC525C-3F67-47D3-B76A-FE0D262D9A06}" type="sibTrans" cxnId="{0B085951-0CE9-492C-9F51-61BD7C3B7322}">
      <dgm:prSet/>
      <dgm:spPr/>
      <dgm:t>
        <a:bodyPr/>
        <a:lstStyle/>
        <a:p>
          <a:endParaRPr lang="en-US"/>
        </a:p>
      </dgm:t>
    </dgm:pt>
    <dgm:pt modelId="{A2E582A0-A0A6-4E1E-851E-9EB176E65C7C}">
      <dgm:prSet custT="1"/>
      <dgm:spPr/>
      <dgm:t>
        <a:bodyPr/>
        <a:lstStyle/>
        <a:p>
          <a:pPr algn="l"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HPCSA conducts random checks on adherence </a:t>
          </a:r>
        </a:p>
      </dgm:t>
    </dgm:pt>
    <dgm:pt modelId="{F896F82D-8A03-439C-93E3-A4EC265D8C4E}" type="parTrans" cxnId="{8611309B-50F3-4B6B-82CD-387BB18EB90E}">
      <dgm:prSet/>
      <dgm:spPr/>
      <dgm:t>
        <a:bodyPr/>
        <a:lstStyle/>
        <a:p>
          <a:endParaRPr lang="en-US"/>
        </a:p>
      </dgm:t>
    </dgm:pt>
    <dgm:pt modelId="{7AB5742E-1845-411B-934D-22C0060BA9A7}" type="sibTrans" cxnId="{8611309B-50F3-4B6B-82CD-387BB18EB90E}">
      <dgm:prSet/>
      <dgm:spPr/>
      <dgm:t>
        <a:bodyPr/>
        <a:lstStyle/>
        <a:p>
          <a:endParaRPr lang="en-US"/>
        </a:p>
      </dgm:t>
    </dgm:pt>
    <dgm:pt modelId="{DCAAFB90-A7FD-43C6-BF65-2EFF1E3CA37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With licensure:  demonstrate compliance with Board’s requirements</a:t>
          </a:r>
        </a:p>
      </dgm:t>
    </dgm:pt>
    <dgm:pt modelId="{450C0F30-DB24-4A36-A3D5-A245FDC80EC3}" type="parTrans" cxnId="{B1B82BAA-0C15-4804-A252-00DC75441CD8}">
      <dgm:prSet/>
      <dgm:spPr/>
      <dgm:t>
        <a:bodyPr/>
        <a:lstStyle/>
        <a:p>
          <a:endParaRPr lang="en-US"/>
        </a:p>
      </dgm:t>
    </dgm:pt>
    <dgm:pt modelId="{5306004B-A9C0-4C20-9D60-B564E15BD183}" type="sibTrans" cxnId="{B1B82BAA-0C15-4804-A252-00DC75441CD8}">
      <dgm:prSet/>
      <dgm:spPr/>
      <dgm:t>
        <a:bodyPr/>
        <a:lstStyle/>
        <a:p>
          <a:endParaRPr lang="en-US"/>
        </a:p>
      </dgm:t>
    </dgm:pt>
    <dgm:pt modelId="{60FF0FF6-AC2C-4AB5-B9DF-B9107383938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5-year licensure credentialing cycle</a:t>
          </a:r>
        </a:p>
      </dgm:t>
    </dgm:pt>
    <dgm:pt modelId="{C220F1EB-7E32-4F74-AD56-5B8024A14905}" type="parTrans" cxnId="{7338A555-EE75-496E-9132-2AB6BE8EB412}">
      <dgm:prSet/>
      <dgm:spPr/>
      <dgm:t>
        <a:bodyPr/>
        <a:lstStyle/>
        <a:p>
          <a:endParaRPr lang="en-US"/>
        </a:p>
      </dgm:t>
    </dgm:pt>
    <dgm:pt modelId="{7E3EE283-ED93-4412-AB31-D121E0A1A525}" type="sibTrans" cxnId="{7338A555-EE75-496E-9132-2AB6BE8EB412}">
      <dgm:prSet/>
      <dgm:spPr/>
      <dgm:t>
        <a:bodyPr/>
        <a:lstStyle/>
        <a:p>
          <a:endParaRPr lang="en-US"/>
        </a:p>
      </dgm:t>
    </dgm:pt>
    <dgm:pt modelId="{B56D8047-7C5B-465B-B6D6-D0BE81728AAA}" type="pres">
      <dgm:prSet presAssocID="{06C06503-CD17-48F6-B42B-52EB8AE03626}" presName="diagram" presStyleCnt="0">
        <dgm:presLayoutVars>
          <dgm:dir/>
          <dgm:resizeHandles val="exact"/>
        </dgm:presLayoutVars>
      </dgm:prSet>
      <dgm:spPr/>
    </dgm:pt>
    <dgm:pt modelId="{6BDB77D7-36F3-4C94-84E5-2547AD76ABD1}" type="pres">
      <dgm:prSet presAssocID="{2ADD30B6-7843-4F75-99EA-19EB21117966}" presName="node" presStyleLbl="node1" presStyleIdx="0" presStyleCnt="2" custScaleY="148959" custLinFactNeighborX="-26" custLinFactNeighborY="-10021">
        <dgm:presLayoutVars>
          <dgm:bulletEnabled val="1"/>
        </dgm:presLayoutVars>
      </dgm:prSet>
      <dgm:spPr/>
    </dgm:pt>
    <dgm:pt modelId="{0687EE3C-0F9F-4555-85F6-F5AA449EF628}" type="pres">
      <dgm:prSet presAssocID="{9BBCDC04-3711-43FF-A86A-27EF144BBCB9}" presName="sibTrans" presStyleCnt="0"/>
      <dgm:spPr/>
    </dgm:pt>
    <dgm:pt modelId="{02BD42B5-B810-4ED0-A1C8-F17D926961F0}" type="pres">
      <dgm:prSet presAssocID="{F082E415-CB40-45AF-AEEB-B9D67EB39D3A}" presName="node" presStyleLbl="node1" presStyleIdx="1" presStyleCnt="2" custScaleY="148268" custLinFactNeighborX="-2725" custLinFactNeighborY="-11403">
        <dgm:presLayoutVars>
          <dgm:bulletEnabled val="1"/>
        </dgm:presLayoutVars>
      </dgm:prSet>
      <dgm:spPr/>
    </dgm:pt>
  </dgm:ptLst>
  <dgm:cxnLst>
    <dgm:cxn modelId="{B5B4B614-0E1D-4FDE-9958-A2D5D591A266}" srcId="{2ADD30B6-7843-4F75-99EA-19EB21117966}" destId="{D6CD990F-D01C-46FD-A93C-0131BBCDA462}" srcOrd="0" destOrd="0" parTransId="{3AC074A0-C224-45E9-9830-708F62DA3BF1}" sibTransId="{8B5B7177-CAD1-463B-8E34-DC202845E6BD}"/>
    <dgm:cxn modelId="{CA859D1B-43CE-4D4A-ABF4-F933EB7C019C}" type="presOf" srcId="{92CC8B97-8209-43C0-B363-BAA63422EAA8}" destId="{6BDB77D7-36F3-4C94-84E5-2547AD76ABD1}" srcOrd="0" destOrd="3" presId="urn:microsoft.com/office/officeart/2005/8/layout/default"/>
    <dgm:cxn modelId="{501EA02C-7A09-4324-8F7D-441A12647EC0}" type="presOf" srcId="{06C06503-CD17-48F6-B42B-52EB8AE03626}" destId="{B56D8047-7C5B-465B-B6D6-D0BE81728AAA}" srcOrd="0" destOrd="0" presId="urn:microsoft.com/office/officeart/2005/8/layout/default"/>
    <dgm:cxn modelId="{D0154B44-358C-4414-B82A-598DC36FADF4}" type="presOf" srcId="{60FF0FF6-AC2C-4AB5-B9DF-B9107383938A}" destId="{02BD42B5-B810-4ED0-A1C8-F17D926961F0}" srcOrd="0" destOrd="3" presId="urn:microsoft.com/office/officeart/2005/8/layout/default"/>
    <dgm:cxn modelId="{A8B73166-D809-4AFB-AA0C-905BC6991E40}" srcId="{F082E415-CB40-45AF-AEEB-B9D67EB39D3A}" destId="{350E9A7D-D409-4517-9980-0370866A97FA}" srcOrd="0" destOrd="0" parTransId="{A3B4B45F-8501-4F02-9F40-10D912AAD699}" sibTransId="{949289FF-463E-4286-A347-E35DE6B4D29E}"/>
    <dgm:cxn modelId="{0B085951-0CE9-492C-9F51-61BD7C3B7322}" srcId="{2ADD30B6-7843-4F75-99EA-19EB21117966}" destId="{92CC8B97-8209-43C0-B363-BAA63422EAA8}" srcOrd="2" destOrd="0" parTransId="{5203714C-1C7B-4974-9D43-8FAD3F3F4036}" sibTransId="{DADC525C-3F67-47D3-B76A-FE0D262D9A06}"/>
    <dgm:cxn modelId="{7338A555-EE75-496E-9132-2AB6BE8EB412}" srcId="{F082E415-CB40-45AF-AEEB-B9D67EB39D3A}" destId="{60FF0FF6-AC2C-4AB5-B9DF-B9107383938A}" srcOrd="2" destOrd="0" parTransId="{C220F1EB-7E32-4F74-AD56-5B8024A14905}" sibTransId="{7E3EE283-ED93-4412-AB31-D121E0A1A525}"/>
    <dgm:cxn modelId="{1688C475-BFCD-41C3-9300-FBB3C72FFEAE}" type="presOf" srcId="{DCAAFB90-A7FD-43C6-BF65-2EFF1E3CA37B}" destId="{02BD42B5-B810-4ED0-A1C8-F17D926961F0}" srcOrd="0" destOrd="2" presId="urn:microsoft.com/office/officeart/2005/8/layout/default"/>
    <dgm:cxn modelId="{0EAD1395-7D2A-442C-90A0-22CAE428DB9A}" srcId="{06C06503-CD17-48F6-B42B-52EB8AE03626}" destId="{2ADD30B6-7843-4F75-99EA-19EB21117966}" srcOrd="0" destOrd="0" parTransId="{D483F9D3-22C1-4CF4-9358-7676EF1171E3}" sibTransId="{9BBCDC04-3711-43FF-A86A-27EF144BBCB9}"/>
    <dgm:cxn modelId="{5811EC96-42CB-4D8B-8C53-10CA633BB8EC}" srcId="{06C06503-CD17-48F6-B42B-52EB8AE03626}" destId="{F082E415-CB40-45AF-AEEB-B9D67EB39D3A}" srcOrd="1" destOrd="0" parTransId="{A51ABB78-EA44-4F2D-87B6-FD47488910C6}" sibTransId="{BB3EB922-B6E2-44DF-AD96-E2853225AAAB}"/>
    <dgm:cxn modelId="{8611309B-50F3-4B6B-82CD-387BB18EB90E}" srcId="{2ADD30B6-7843-4F75-99EA-19EB21117966}" destId="{A2E582A0-A0A6-4E1E-851E-9EB176E65C7C}" srcOrd="3" destOrd="0" parTransId="{F896F82D-8A03-439C-93E3-A4EC265D8C4E}" sibTransId="{7AB5742E-1845-411B-934D-22C0060BA9A7}"/>
    <dgm:cxn modelId="{45224DA2-B687-4BE6-9EB6-FB15F6491EEA}" type="presOf" srcId="{F082E415-CB40-45AF-AEEB-B9D67EB39D3A}" destId="{02BD42B5-B810-4ED0-A1C8-F17D926961F0}" srcOrd="0" destOrd="0" presId="urn:microsoft.com/office/officeart/2005/8/layout/default"/>
    <dgm:cxn modelId="{B1B82BAA-0C15-4804-A252-00DC75441CD8}" srcId="{F082E415-CB40-45AF-AEEB-B9D67EB39D3A}" destId="{DCAAFB90-A7FD-43C6-BF65-2EFF1E3CA37B}" srcOrd="1" destOrd="0" parTransId="{450C0F30-DB24-4A36-A3D5-A245FDC80EC3}" sibTransId="{5306004B-A9C0-4C20-9D60-B564E15BD183}"/>
    <dgm:cxn modelId="{86F8BAB0-2EB7-44C7-886D-6A98FCED41B7}" type="presOf" srcId="{2ADD30B6-7843-4F75-99EA-19EB21117966}" destId="{6BDB77D7-36F3-4C94-84E5-2547AD76ABD1}" srcOrd="0" destOrd="0" presId="urn:microsoft.com/office/officeart/2005/8/layout/default"/>
    <dgm:cxn modelId="{23D827B5-6496-49E3-8A13-24F2E202A1B3}" type="presOf" srcId="{D6CD990F-D01C-46FD-A93C-0131BBCDA462}" destId="{6BDB77D7-36F3-4C94-84E5-2547AD76ABD1}" srcOrd="0" destOrd="1" presId="urn:microsoft.com/office/officeart/2005/8/layout/default"/>
    <dgm:cxn modelId="{C9D6BAB8-5F55-40ED-874A-4DD4EE22FA1D}" srcId="{2ADD30B6-7843-4F75-99EA-19EB21117966}" destId="{BE423BEB-B5E0-47CA-B190-23281A4A290F}" srcOrd="1" destOrd="0" parTransId="{7AD5597D-018B-44FF-B7DB-DD57B67BBB9B}" sibTransId="{3798C029-EFBE-4FF3-B167-AE249A51E9FC}"/>
    <dgm:cxn modelId="{ED28F7DA-307F-45AF-80DD-D2F4B39FCCF2}" type="presOf" srcId="{350E9A7D-D409-4517-9980-0370866A97FA}" destId="{02BD42B5-B810-4ED0-A1C8-F17D926961F0}" srcOrd="0" destOrd="1" presId="urn:microsoft.com/office/officeart/2005/8/layout/default"/>
    <dgm:cxn modelId="{0A3B11E3-11F0-45E2-A3C3-1ADC2C3BBBD5}" type="presOf" srcId="{BE423BEB-B5E0-47CA-B190-23281A4A290F}" destId="{6BDB77D7-36F3-4C94-84E5-2547AD76ABD1}" srcOrd="0" destOrd="2" presId="urn:microsoft.com/office/officeart/2005/8/layout/default"/>
    <dgm:cxn modelId="{6AC663FE-D98E-48A0-ACD1-A381FADB402E}" type="presOf" srcId="{A2E582A0-A0A6-4E1E-851E-9EB176E65C7C}" destId="{6BDB77D7-36F3-4C94-84E5-2547AD76ABD1}" srcOrd="0" destOrd="4" presId="urn:microsoft.com/office/officeart/2005/8/layout/default"/>
    <dgm:cxn modelId="{E5F88746-92A0-4489-980F-8E4534EFC83C}" type="presParOf" srcId="{B56D8047-7C5B-465B-B6D6-D0BE81728AAA}" destId="{6BDB77D7-36F3-4C94-84E5-2547AD76ABD1}" srcOrd="0" destOrd="0" presId="urn:microsoft.com/office/officeart/2005/8/layout/default"/>
    <dgm:cxn modelId="{52FC1883-3F2C-42FC-8565-A7D1A4A472C1}" type="presParOf" srcId="{B56D8047-7C5B-465B-B6D6-D0BE81728AAA}" destId="{0687EE3C-0F9F-4555-85F6-F5AA449EF628}" srcOrd="1" destOrd="0" presId="urn:microsoft.com/office/officeart/2005/8/layout/default"/>
    <dgm:cxn modelId="{F2D4465B-1FF1-4FAA-A339-5705D9E3EBB2}" type="presParOf" srcId="{B56D8047-7C5B-465B-B6D6-D0BE81728AAA}" destId="{02BD42B5-B810-4ED0-A1C8-F17D926961F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AFE837-DE11-4F84-97C0-29945E32B6D8}" type="doc">
      <dgm:prSet loTypeId="urn:microsoft.com/office/officeart/2008/layout/Lin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ZA"/>
        </a:p>
      </dgm:t>
    </dgm:pt>
    <dgm:pt modelId="{A596E58A-DBCA-4F8D-A876-9E39CE871609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Principles:</a:t>
          </a:r>
          <a:endParaRPr lang="en-ZA" sz="2000" b="1" dirty="0"/>
        </a:p>
      </dgm:t>
    </dgm:pt>
    <dgm:pt modelId="{67525E33-2587-4669-983E-BD4DE0CCAFED}" type="parTrans" cxnId="{DE57E51E-CD18-4A41-BAF4-301E05932B2E}">
      <dgm:prSet/>
      <dgm:spPr/>
      <dgm:t>
        <a:bodyPr/>
        <a:lstStyle/>
        <a:p>
          <a:endParaRPr lang="en-ZA" sz="2000"/>
        </a:p>
      </dgm:t>
    </dgm:pt>
    <dgm:pt modelId="{ADB48E16-1321-43F5-ACF6-ABF6F27E1B7C}" type="sibTrans" cxnId="{DE57E51E-CD18-4A41-BAF4-301E05932B2E}">
      <dgm:prSet/>
      <dgm:spPr/>
      <dgm:t>
        <a:bodyPr/>
        <a:lstStyle/>
        <a:p>
          <a:endParaRPr lang="en-ZA" sz="2000"/>
        </a:p>
      </dgm:t>
    </dgm:pt>
    <dgm:pt modelId="{7389B590-2BEC-430F-8234-E813F76EE622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Process is developmental and supports professional development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EBECC-6623-4912-B885-6E0CA44D7A4E}" type="parTrans" cxnId="{374387B1-04CE-4FB5-9161-BEDECEEAEF2E}">
      <dgm:prSet/>
      <dgm:spPr/>
      <dgm:t>
        <a:bodyPr/>
        <a:lstStyle/>
        <a:p>
          <a:endParaRPr lang="en-ZA" sz="2000"/>
        </a:p>
      </dgm:t>
    </dgm:pt>
    <dgm:pt modelId="{53E6E83E-E25A-4C37-B7ED-6F7259B3CE42}" type="sibTrans" cxnId="{374387B1-04CE-4FB5-9161-BEDECEEAEF2E}">
      <dgm:prSet/>
      <dgm:spPr/>
      <dgm:t>
        <a:bodyPr/>
        <a:lstStyle/>
        <a:p>
          <a:endParaRPr lang="en-ZA" sz="2000"/>
        </a:p>
      </dgm:t>
    </dgm:pt>
    <dgm:pt modelId="{EA889A3E-E1B8-4DF5-9BBD-206EB85AE636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MOL will be a quality improvement process i.e. improving the quality of health care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CA86B-8DF3-46CF-A8D1-5A538442DFB3}" type="parTrans" cxnId="{14C5CA44-7371-4E3B-ABAE-B2D2A9037E54}">
      <dgm:prSet/>
      <dgm:spPr/>
      <dgm:t>
        <a:bodyPr/>
        <a:lstStyle/>
        <a:p>
          <a:endParaRPr lang="en-ZA" sz="2000"/>
        </a:p>
      </dgm:t>
    </dgm:pt>
    <dgm:pt modelId="{B9447CB9-F054-40ED-A94E-2F4C2012CF31}" type="sibTrans" cxnId="{14C5CA44-7371-4E3B-ABAE-B2D2A9037E54}">
      <dgm:prSet/>
      <dgm:spPr/>
      <dgm:t>
        <a:bodyPr/>
        <a:lstStyle/>
        <a:p>
          <a:endParaRPr lang="en-ZA" sz="2000"/>
        </a:p>
      </dgm:t>
    </dgm:pt>
    <dgm:pt modelId="{B95F5770-B063-47CD-9907-C327142183F5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Engender public confidence in health care practitioners’ knowledge and performance.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E8BFF-39B3-4E7E-937A-6606D2C54B11}" type="parTrans" cxnId="{90C90255-2579-444E-8865-D0AC3239A4BC}">
      <dgm:prSet/>
      <dgm:spPr/>
      <dgm:t>
        <a:bodyPr/>
        <a:lstStyle/>
        <a:p>
          <a:endParaRPr lang="en-ZA" sz="2000"/>
        </a:p>
      </dgm:t>
    </dgm:pt>
    <dgm:pt modelId="{FEA522CE-BEC1-4CF4-8916-E95B590EEE59}" type="sibTrans" cxnId="{90C90255-2579-444E-8865-D0AC3239A4BC}">
      <dgm:prSet/>
      <dgm:spPr/>
      <dgm:t>
        <a:bodyPr/>
        <a:lstStyle/>
        <a:p>
          <a:endParaRPr lang="en-ZA" sz="2000"/>
        </a:p>
      </dgm:t>
    </dgm:pt>
    <dgm:pt modelId="{1F07C8F8-E109-4A4D-AE5E-5C2D0444FB4E}" type="pres">
      <dgm:prSet presAssocID="{14AFE837-DE11-4F84-97C0-29945E32B6D8}" presName="vert0" presStyleCnt="0">
        <dgm:presLayoutVars>
          <dgm:dir/>
          <dgm:animOne val="branch"/>
          <dgm:animLvl val="lvl"/>
        </dgm:presLayoutVars>
      </dgm:prSet>
      <dgm:spPr/>
    </dgm:pt>
    <dgm:pt modelId="{EB310C4F-91F0-4DA0-9618-24F20F3106DF}" type="pres">
      <dgm:prSet presAssocID="{A596E58A-DBCA-4F8D-A876-9E39CE871609}" presName="thickLine" presStyleLbl="alignNode1" presStyleIdx="0" presStyleCnt="1"/>
      <dgm:spPr/>
    </dgm:pt>
    <dgm:pt modelId="{DE4586A6-3B5B-4204-971C-128314568052}" type="pres">
      <dgm:prSet presAssocID="{A596E58A-DBCA-4F8D-A876-9E39CE871609}" presName="horz1" presStyleCnt="0"/>
      <dgm:spPr/>
    </dgm:pt>
    <dgm:pt modelId="{B10055CE-0346-4DAC-803A-6AC0F3B42370}" type="pres">
      <dgm:prSet presAssocID="{A596E58A-DBCA-4F8D-A876-9E39CE871609}" presName="tx1" presStyleLbl="revTx" presStyleIdx="0" presStyleCnt="4"/>
      <dgm:spPr/>
    </dgm:pt>
    <dgm:pt modelId="{B377AC1D-D82A-4AAC-B992-6572F43AFF62}" type="pres">
      <dgm:prSet presAssocID="{A596E58A-DBCA-4F8D-A876-9E39CE871609}" presName="vert1" presStyleCnt="0"/>
      <dgm:spPr/>
    </dgm:pt>
    <dgm:pt modelId="{6DC072C9-FFDC-410B-BA30-262961B356A5}" type="pres">
      <dgm:prSet presAssocID="{7389B590-2BEC-430F-8234-E813F76EE622}" presName="vertSpace2a" presStyleCnt="0"/>
      <dgm:spPr/>
    </dgm:pt>
    <dgm:pt modelId="{4B3F9BD4-936E-425F-9B4B-79D82EEDD7D4}" type="pres">
      <dgm:prSet presAssocID="{7389B590-2BEC-430F-8234-E813F76EE622}" presName="horz2" presStyleCnt="0"/>
      <dgm:spPr/>
    </dgm:pt>
    <dgm:pt modelId="{ECA4015A-DDED-4736-8EE4-D26B11ACC394}" type="pres">
      <dgm:prSet presAssocID="{7389B590-2BEC-430F-8234-E813F76EE622}" presName="horzSpace2" presStyleCnt="0"/>
      <dgm:spPr/>
    </dgm:pt>
    <dgm:pt modelId="{8CA5714B-D98B-4D76-A07A-D51660E59029}" type="pres">
      <dgm:prSet presAssocID="{7389B590-2BEC-430F-8234-E813F76EE622}" presName="tx2" presStyleLbl="revTx" presStyleIdx="1" presStyleCnt="4"/>
      <dgm:spPr/>
    </dgm:pt>
    <dgm:pt modelId="{FA42A5E7-7556-49A7-AA50-D2F21B408079}" type="pres">
      <dgm:prSet presAssocID="{7389B590-2BEC-430F-8234-E813F76EE622}" presName="vert2" presStyleCnt="0"/>
      <dgm:spPr/>
    </dgm:pt>
    <dgm:pt modelId="{5014DBB5-C768-47F4-8814-3B0E7145849D}" type="pres">
      <dgm:prSet presAssocID="{7389B590-2BEC-430F-8234-E813F76EE622}" presName="thinLine2b" presStyleLbl="callout" presStyleIdx="0" presStyleCnt="3"/>
      <dgm:spPr/>
    </dgm:pt>
    <dgm:pt modelId="{F98E5F40-AD83-4AC2-B687-DA4DDCEF1217}" type="pres">
      <dgm:prSet presAssocID="{7389B590-2BEC-430F-8234-E813F76EE622}" presName="vertSpace2b" presStyleCnt="0"/>
      <dgm:spPr/>
    </dgm:pt>
    <dgm:pt modelId="{A419B67F-AA64-40BC-9CA9-EF7FEE48B7B3}" type="pres">
      <dgm:prSet presAssocID="{EA889A3E-E1B8-4DF5-9BBD-206EB85AE636}" presName="horz2" presStyleCnt="0"/>
      <dgm:spPr/>
    </dgm:pt>
    <dgm:pt modelId="{05C2B437-8BBC-4413-BE1C-BFFCDAB04090}" type="pres">
      <dgm:prSet presAssocID="{EA889A3E-E1B8-4DF5-9BBD-206EB85AE636}" presName="horzSpace2" presStyleCnt="0"/>
      <dgm:spPr/>
    </dgm:pt>
    <dgm:pt modelId="{1579A278-DE5D-4A45-BC69-07C4017BD669}" type="pres">
      <dgm:prSet presAssocID="{EA889A3E-E1B8-4DF5-9BBD-206EB85AE636}" presName="tx2" presStyleLbl="revTx" presStyleIdx="2" presStyleCnt="4"/>
      <dgm:spPr/>
    </dgm:pt>
    <dgm:pt modelId="{C2F390CE-2293-4BBF-A1C3-0F64D0FCF44F}" type="pres">
      <dgm:prSet presAssocID="{EA889A3E-E1B8-4DF5-9BBD-206EB85AE636}" presName="vert2" presStyleCnt="0"/>
      <dgm:spPr/>
    </dgm:pt>
    <dgm:pt modelId="{6D8343AE-5339-4DA5-A408-F9EAE7B67B97}" type="pres">
      <dgm:prSet presAssocID="{EA889A3E-E1B8-4DF5-9BBD-206EB85AE636}" presName="thinLine2b" presStyleLbl="callout" presStyleIdx="1" presStyleCnt="3"/>
      <dgm:spPr/>
    </dgm:pt>
    <dgm:pt modelId="{2E7E989D-3F4F-4079-BC8F-0AA6023BEB7F}" type="pres">
      <dgm:prSet presAssocID="{EA889A3E-E1B8-4DF5-9BBD-206EB85AE636}" presName="vertSpace2b" presStyleCnt="0"/>
      <dgm:spPr/>
    </dgm:pt>
    <dgm:pt modelId="{904A2228-84AF-4578-9CF0-4FA4A6AAB339}" type="pres">
      <dgm:prSet presAssocID="{B95F5770-B063-47CD-9907-C327142183F5}" presName="horz2" presStyleCnt="0"/>
      <dgm:spPr/>
    </dgm:pt>
    <dgm:pt modelId="{D18C76C2-1E4F-4EC7-B7C5-78ECCA150FE8}" type="pres">
      <dgm:prSet presAssocID="{B95F5770-B063-47CD-9907-C327142183F5}" presName="horzSpace2" presStyleCnt="0"/>
      <dgm:spPr/>
    </dgm:pt>
    <dgm:pt modelId="{86056773-2DC0-48F5-899F-5243D72D0573}" type="pres">
      <dgm:prSet presAssocID="{B95F5770-B063-47CD-9907-C327142183F5}" presName="tx2" presStyleLbl="revTx" presStyleIdx="3" presStyleCnt="4"/>
      <dgm:spPr/>
    </dgm:pt>
    <dgm:pt modelId="{44A6891B-C64C-4455-9071-DEE39E2BB04F}" type="pres">
      <dgm:prSet presAssocID="{B95F5770-B063-47CD-9907-C327142183F5}" presName="vert2" presStyleCnt="0"/>
      <dgm:spPr/>
    </dgm:pt>
    <dgm:pt modelId="{9EFC2448-66E5-4934-A4DF-BBC3F64156F9}" type="pres">
      <dgm:prSet presAssocID="{B95F5770-B063-47CD-9907-C327142183F5}" presName="thinLine2b" presStyleLbl="callout" presStyleIdx="2" presStyleCnt="3"/>
      <dgm:spPr/>
    </dgm:pt>
    <dgm:pt modelId="{21F4758F-7AC4-4CAD-9B54-F99E67D6135E}" type="pres">
      <dgm:prSet presAssocID="{B95F5770-B063-47CD-9907-C327142183F5}" presName="vertSpace2b" presStyleCnt="0"/>
      <dgm:spPr/>
    </dgm:pt>
  </dgm:ptLst>
  <dgm:cxnLst>
    <dgm:cxn modelId="{70045903-C07A-4C0D-A0AF-9678374A6778}" type="presOf" srcId="{14AFE837-DE11-4F84-97C0-29945E32B6D8}" destId="{1F07C8F8-E109-4A4D-AE5E-5C2D0444FB4E}" srcOrd="0" destOrd="0" presId="urn:microsoft.com/office/officeart/2008/layout/LinedList"/>
    <dgm:cxn modelId="{DE57E51E-CD18-4A41-BAF4-301E05932B2E}" srcId="{14AFE837-DE11-4F84-97C0-29945E32B6D8}" destId="{A596E58A-DBCA-4F8D-A876-9E39CE871609}" srcOrd="0" destOrd="0" parTransId="{67525E33-2587-4669-983E-BD4DE0CCAFED}" sibTransId="{ADB48E16-1321-43F5-ACF6-ABF6F27E1B7C}"/>
    <dgm:cxn modelId="{E3849144-832A-41B8-A632-F52B30FEB3A9}" type="presOf" srcId="{7389B590-2BEC-430F-8234-E813F76EE622}" destId="{8CA5714B-D98B-4D76-A07A-D51660E59029}" srcOrd="0" destOrd="0" presId="urn:microsoft.com/office/officeart/2008/layout/LinedList"/>
    <dgm:cxn modelId="{14C5CA44-7371-4E3B-ABAE-B2D2A9037E54}" srcId="{A596E58A-DBCA-4F8D-A876-9E39CE871609}" destId="{EA889A3E-E1B8-4DF5-9BBD-206EB85AE636}" srcOrd="1" destOrd="0" parTransId="{A1BCA86B-8DF3-46CF-A8D1-5A538442DFB3}" sibTransId="{B9447CB9-F054-40ED-A94E-2F4C2012CF31}"/>
    <dgm:cxn modelId="{90C90255-2579-444E-8865-D0AC3239A4BC}" srcId="{A596E58A-DBCA-4F8D-A876-9E39CE871609}" destId="{B95F5770-B063-47CD-9907-C327142183F5}" srcOrd="2" destOrd="0" parTransId="{36FE8BFF-39B3-4E7E-937A-6606D2C54B11}" sibTransId="{FEA522CE-BEC1-4CF4-8916-E95B590EEE59}"/>
    <dgm:cxn modelId="{5448BAA8-2C6E-42D8-8528-5E886200EA46}" type="presOf" srcId="{A596E58A-DBCA-4F8D-A876-9E39CE871609}" destId="{B10055CE-0346-4DAC-803A-6AC0F3B42370}" srcOrd="0" destOrd="0" presId="urn:microsoft.com/office/officeart/2008/layout/LinedList"/>
    <dgm:cxn modelId="{1CC0CEB0-2B6E-4DB2-A5B6-F5E99412C70E}" type="presOf" srcId="{B95F5770-B063-47CD-9907-C327142183F5}" destId="{86056773-2DC0-48F5-899F-5243D72D0573}" srcOrd="0" destOrd="0" presId="urn:microsoft.com/office/officeart/2008/layout/LinedList"/>
    <dgm:cxn modelId="{374387B1-04CE-4FB5-9161-BEDECEEAEF2E}" srcId="{A596E58A-DBCA-4F8D-A876-9E39CE871609}" destId="{7389B590-2BEC-430F-8234-E813F76EE622}" srcOrd="0" destOrd="0" parTransId="{7CEEBECC-6623-4912-B885-6E0CA44D7A4E}" sibTransId="{53E6E83E-E25A-4C37-B7ED-6F7259B3CE42}"/>
    <dgm:cxn modelId="{EADD1AE2-E835-475E-A90A-6CB8FF92C624}" type="presOf" srcId="{EA889A3E-E1B8-4DF5-9BBD-206EB85AE636}" destId="{1579A278-DE5D-4A45-BC69-07C4017BD669}" srcOrd="0" destOrd="0" presId="urn:microsoft.com/office/officeart/2008/layout/LinedList"/>
    <dgm:cxn modelId="{CAC4AFBB-9FF6-4D25-BE31-19DA0D552AEC}" type="presParOf" srcId="{1F07C8F8-E109-4A4D-AE5E-5C2D0444FB4E}" destId="{EB310C4F-91F0-4DA0-9618-24F20F3106DF}" srcOrd="0" destOrd="0" presId="urn:microsoft.com/office/officeart/2008/layout/LinedList"/>
    <dgm:cxn modelId="{817AE58F-D06D-4ED0-8A9A-BC1474888B47}" type="presParOf" srcId="{1F07C8F8-E109-4A4D-AE5E-5C2D0444FB4E}" destId="{DE4586A6-3B5B-4204-971C-128314568052}" srcOrd="1" destOrd="0" presId="urn:microsoft.com/office/officeart/2008/layout/LinedList"/>
    <dgm:cxn modelId="{09CA2A26-65D7-4412-96C7-0F8E98D8D1FE}" type="presParOf" srcId="{DE4586A6-3B5B-4204-971C-128314568052}" destId="{B10055CE-0346-4DAC-803A-6AC0F3B42370}" srcOrd="0" destOrd="0" presId="urn:microsoft.com/office/officeart/2008/layout/LinedList"/>
    <dgm:cxn modelId="{A9EA9D6E-DE65-4F21-A75C-0C2458DC30A2}" type="presParOf" srcId="{DE4586A6-3B5B-4204-971C-128314568052}" destId="{B377AC1D-D82A-4AAC-B992-6572F43AFF62}" srcOrd="1" destOrd="0" presId="urn:microsoft.com/office/officeart/2008/layout/LinedList"/>
    <dgm:cxn modelId="{A97769BE-43AB-4E6B-AD1D-5B120C03EC46}" type="presParOf" srcId="{B377AC1D-D82A-4AAC-B992-6572F43AFF62}" destId="{6DC072C9-FFDC-410B-BA30-262961B356A5}" srcOrd="0" destOrd="0" presId="urn:microsoft.com/office/officeart/2008/layout/LinedList"/>
    <dgm:cxn modelId="{ACCFD666-4539-449D-8145-E8DB296CD7EC}" type="presParOf" srcId="{B377AC1D-D82A-4AAC-B992-6572F43AFF62}" destId="{4B3F9BD4-936E-425F-9B4B-79D82EEDD7D4}" srcOrd="1" destOrd="0" presId="urn:microsoft.com/office/officeart/2008/layout/LinedList"/>
    <dgm:cxn modelId="{424F68D7-BB08-411A-8BE0-598B6370D573}" type="presParOf" srcId="{4B3F9BD4-936E-425F-9B4B-79D82EEDD7D4}" destId="{ECA4015A-DDED-4736-8EE4-D26B11ACC394}" srcOrd="0" destOrd="0" presId="urn:microsoft.com/office/officeart/2008/layout/LinedList"/>
    <dgm:cxn modelId="{53A193A2-D134-4BA7-9BFF-3D36E550DFF2}" type="presParOf" srcId="{4B3F9BD4-936E-425F-9B4B-79D82EEDD7D4}" destId="{8CA5714B-D98B-4D76-A07A-D51660E59029}" srcOrd="1" destOrd="0" presId="urn:microsoft.com/office/officeart/2008/layout/LinedList"/>
    <dgm:cxn modelId="{6A514574-2460-4F97-8BCD-D314BB2B77B6}" type="presParOf" srcId="{4B3F9BD4-936E-425F-9B4B-79D82EEDD7D4}" destId="{FA42A5E7-7556-49A7-AA50-D2F21B408079}" srcOrd="2" destOrd="0" presId="urn:microsoft.com/office/officeart/2008/layout/LinedList"/>
    <dgm:cxn modelId="{65248E21-01F9-48F8-ACDA-5FEFEDDFF451}" type="presParOf" srcId="{B377AC1D-D82A-4AAC-B992-6572F43AFF62}" destId="{5014DBB5-C768-47F4-8814-3B0E7145849D}" srcOrd="2" destOrd="0" presId="urn:microsoft.com/office/officeart/2008/layout/LinedList"/>
    <dgm:cxn modelId="{7FC84F70-AC28-42BB-AC3B-199BEA25F6E9}" type="presParOf" srcId="{B377AC1D-D82A-4AAC-B992-6572F43AFF62}" destId="{F98E5F40-AD83-4AC2-B687-DA4DDCEF1217}" srcOrd="3" destOrd="0" presId="urn:microsoft.com/office/officeart/2008/layout/LinedList"/>
    <dgm:cxn modelId="{07FC43EB-15E9-4EC3-9C37-711C2631794C}" type="presParOf" srcId="{B377AC1D-D82A-4AAC-B992-6572F43AFF62}" destId="{A419B67F-AA64-40BC-9CA9-EF7FEE48B7B3}" srcOrd="4" destOrd="0" presId="urn:microsoft.com/office/officeart/2008/layout/LinedList"/>
    <dgm:cxn modelId="{0DCFCF33-19F4-4731-9FB9-84E4C84395EB}" type="presParOf" srcId="{A419B67F-AA64-40BC-9CA9-EF7FEE48B7B3}" destId="{05C2B437-8BBC-4413-BE1C-BFFCDAB04090}" srcOrd="0" destOrd="0" presId="urn:microsoft.com/office/officeart/2008/layout/LinedList"/>
    <dgm:cxn modelId="{6C7382DA-946E-4AEF-882B-09DC6A23D3DD}" type="presParOf" srcId="{A419B67F-AA64-40BC-9CA9-EF7FEE48B7B3}" destId="{1579A278-DE5D-4A45-BC69-07C4017BD669}" srcOrd="1" destOrd="0" presId="urn:microsoft.com/office/officeart/2008/layout/LinedList"/>
    <dgm:cxn modelId="{0781E0EC-BBD5-4939-B484-2F4D7CA1BD00}" type="presParOf" srcId="{A419B67F-AA64-40BC-9CA9-EF7FEE48B7B3}" destId="{C2F390CE-2293-4BBF-A1C3-0F64D0FCF44F}" srcOrd="2" destOrd="0" presId="urn:microsoft.com/office/officeart/2008/layout/LinedList"/>
    <dgm:cxn modelId="{772970A7-A408-48CB-B94A-CF256191D755}" type="presParOf" srcId="{B377AC1D-D82A-4AAC-B992-6572F43AFF62}" destId="{6D8343AE-5339-4DA5-A408-F9EAE7B67B97}" srcOrd="5" destOrd="0" presId="urn:microsoft.com/office/officeart/2008/layout/LinedList"/>
    <dgm:cxn modelId="{A33AC919-2350-4D34-9FD7-17E0066B52E7}" type="presParOf" srcId="{B377AC1D-D82A-4AAC-B992-6572F43AFF62}" destId="{2E7E989D-3F4F-4079-BC8F-0AA6023BEB7F}" srcOrd="6" destOrd="0" presId="urn:microsoft.com/office/officeart/2008/layout/LinedList"/>
    <dgm:cxn modelId="{3CFB71D6-DD25-4E1D-965F-67C78D173C6B}" type="presParOf" srcId="{B377AC1D-D82A-4AAC-B992-6572F43AFF62}" destId="{904A2228-84AF-4578-9CF0-4FA4A6AAB339}" srcOrd="7" destOrd="0" presId="urn:microsoft.com/office/officeart/2008/layout/LinedList"/>
    <dgm:cxn modelId="{89E9FB64-3DA8-4AF9-AB46-46C34283650F}" type="presParOf" srcId="{904A2228-84AF-4578-9CF0-4FA4A6AAB339}" destId="{D18C76C2-1E4F-4EC7-B7C5-78ECCA150FE8}" srcOrd="0" destOrd="0" presId="urn:microsoft.com/office/officeart/2008/layout/LinedList"/>
    <dgm:cxn modelId="{9540A002-166F-424C-9850-FFA87CFD52F7}" type="presParOf" srcId="{904A2228-84AF-4578-9CF0-4FA4A6AAB339}" destId="{86056773-2DC0-48F5-899F-5243D72D0573}" srcOrd="1" destOrd="0" presId="urn:microsoft.com/office/officeart/2008/layout/LinedList"/>
    <dgm:cxn modelId="{584103DC-A225-4BC6-AAD9-AF15747BEE9F}" type="presParOf" srcId="{904A2228-84AF-4578-9CF0-4FA4A6AAB339}" destId="{44A6891B-C64C-4455-9071-DEE39E2BB04F}" srcOrd="2" destOrd="0" presId="urn:microsoft.com/office/officeart/2008/layout/LinedList"/>
    <dgm:cxn modelId="{6E984EC6-A285-47DC-A3AA-554ADD7C4141}" type="presParOf" srcId="{B377AC1D-D82A-4AAC-B992-6572F43AFF62}" destId="{9EFC2448-66E5-4934-A4DF-BBC3F64156F9}" srcOrd="8" destOrd="0" presId="urn:microsoft.com/office/officeart/2008/layout/LinedList"/>
    <dgm:cxn modelId="{11692B14-5F1B-4F17-9F67-1E89C8E76086}" type="presParOf" srcId="{B377AC1D-D82A-4AAC-B992-6572F43AFF62}" destId="{21F4758F-7AC4-4CAD-9B54-F99E67D613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82B62EE-83D1-5C4B-8425-BCC05E796ADF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Reflect on own practice</a:t>
          </a:r>
        </a:p>
      </dgm:t>
    </dgm:pt>
    <dgm:pt modelId="{63B4BC96-7B34-EA4F-8FDE-7EC20F2B1A8F}" type="parTrans" cxnId="{D2BD1F07-D8B0-1242-ACCA-BFA218C4610F}">
      <dgm:prSet/>
      <dgm:spPr/>
      <dgm:t>
        <a:bodyPr/>
        <a:lstStyle/>
        <a:p>
          <a:endParaRPr lang="en-US"/>
        </a:p>
      </dgm:t>
    </dgm:pt>
    <dgm:pt modelId="{1F753F1A-A0F9-EE40-95CE-1397B617E38C}" type="sibTrans" cxnId="{D2BD1F07-D8B0-1242-ACCA-BFA218C4610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06A3942-6E1A-E341-B7CA-DAD9EBC146AD}" type="pres">
      <dgm:prSet presAssocID="{F82B62EE-83D1-5C4B-8425-BCC05E796ADF}" presName="node" presStyleLbl="node1" presStyleIdx="0" presStyleCnt="1" custScaleX="90713" custScaleY="92440" custRadScaleRad="92084" custRadScaleInc="-878">
        <dgm:presLayoutVars>
          <dgm:bulletEnabled val="1"/>
        </dgm:presLayoutVars>
      </dgm:prSet>
      <dgm:spPr/>
    </dgm:pt>
  </dgm:ptLst>
  <dgm:cxnLst>
    <dgm:cxn modelId="{D2BD1F07-D8B0-1242-ACCA-BFA218C4610F}" srcId="{02B7F228-6459-BE4A-B07E-F9E672EA5B44}" destId="{F82B62EE-83D1-5C4B-8425-BCC05E796ADF}" srcOrd="0" destOrd="0" parTransId="{63B4BC96-7B34-EA4F-8FDE-7EC20F2B1A8F}" sibTransId="{1F753F1A-A0F9-EE40-95CE-1397B617E38C}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BCE87AB2-6F7A-3640-A771-1CC13914F027}" type="presOf" srcId="{F82B62EE-83D1-5C4B-8425-BCC05E796ADF}" destId="{A06A3942-6E1A-E341-B7CA-DAD9EBC146AD}" srcOrd="0" destOrd="0" presId="urn:microsoft.com/office/officeart/2005/8/layout/cycle2"/>
    <dgm:cxn modelId="{00D5CA3F-1B8D-4E49-90EF-86AAAB8001D5}" type="presParOf" srcId="{001C7661-3986-E043-9792-C0B6BC87ACE4}" destId="{A06A3942-6E1A-E341-B7CA-DAD9EBC146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82B62EE-83D1-5C4B-8425-BCC05E796ADF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Reflect on own practice across domains</a:t>
          </a:r>
        </a:p>
      </dgm:t>
    </dgm:pt>
    <dgm:pt modelId="{63B4BC96-7B34-EA4F-8FDE-7EC20F2B1A8F}" type="parTrans" cxnId="{D2BD1F07-D8B0-1242-ACCA-BFA218C4610F}">
      <dgm:prSet/>
      <dgm:spPr/>
      <dgm:t>
        <a:bodyPr/>
        <a:lstStyle/>
        <a:p>
          <a:endParaRPr lang="en-US"/>
        </a:p>
      </dgm:t>
    </dgm:pt>
    <dgm:pt modelId="{1F753F1A-A0F9-EE40-95CE-1397B617E38C}" type="sibTrans" cxnId="{D2BD1F07-D8B0-1242-ACCA-BFA218C4610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06A3942-6E1A-E341-B7CA-DAD9EBC146AD}" type="pres">
      <dgm:prSet presAssocID="{F82B62EE-83D1-5C4B-8425-BCC05E796ADF}" presName="node" presStyleLbl="node1" presStyleIdx="0" presStyleCnt="1" custScaleX="90713" custScaleY="92440" custRadScaleRad="108959" custRadScaleInc="-95">
        <dgm:presLayoutVars>
          <dgm:bulletEnabled val="1"/>
        </dgm:presLayoutVars>
      </dgm:prSet>
      <dgm:spPr/>
    </dgm:pt>
  </dgm:ptLst>
  <dgm:cxnLst>
    <dgm:cxn modelId="{D2BD1F07-D8B0-1242-ACCA-BFA218C4610F}" srcId="{02B7F228-6459-BE4A-B07E-F9E672EA5B44}" destId="{F82B62EE-83D1-5C4B-8425-BCC05E796ADF}" srcOrd="0" destOrd="0" parTransId="{63B4BC96-7B34-EA4F-8FDE-7EC20F2B1A8F}" sibTransId="{1F753F1A-A0F9-EE40-95CE-1397B617E38C}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BCE87AB2-6F7A-3640-A771-1CC13914F027}" type="presOf" srcId="{F82B62EE-83D1-5C4B-8425-BCC05E796ADF}" destId="{A06A3942-6E1A-E341-B7CA-DAD9EBC146AD}" srcOrd="0" destOrd="0" presId="urn:microsoft.com/office/officeart/2005/8/layout/cycle2"/>
    <dgm:cxn modelId="{00D5CA3F-1B8D-4E49-90EF-86AAAB8001D5}" type="presParOf" srcId="{001C7661-3986-E043-9792-C0B6BC87ACE4}" destId="{A06A3942-6E1A-E341-B7CA-DAD9EBC146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971D0A-9787-4508-AC19-89D6ED80E9B2}" type="doc">
      <dgm:prSet loTypeId="urn:microsoft.com/office/officeart/2005/8/layout/chevron2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6464E1DD-1BF3-40A1-9DB9-EE0D6B6DF67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DOMAINS OF PRACTICE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B57B3-5BAC-40E8-A810-66BB1529BF5F}" type="parTrans" cxnId="{BA152E66-402B-4930-98F4-85676F466D02}">
      <dgm:prSet/>
      <dgm:spPr/>
      <dgm:t>
        <a:bodyPr/>
        <a:lstStyle/>
        <a:p>
          <a:endParaRPr lang="en-ZA"/>
        </a:p>
      </dgm:t>
    </dgm:pt>
    <dgm:pt modelId="{529091FD-0267-461C-94DD-EF81C3369BAE}" type="sibTrans" cxnId="{BA152E66-402B-4930-98F4-85676F466D02}">
      <dgm:prSet/>
      <dgm:spPr/>
      <dgm:t>
        <a:bodyPr/>
        <a:lstStyle/>
        <a:p>
          <a:endParaRPr lang="en-ZA"/>
        </a:p>
      </dgm:t>
    </dgm:pt>
    <dgm:pt modelId="{D48619A2-331A-45B4-859B-2721E87A5CA0}">
      <dgm:prSet/>
      <dgm:spPr/>
      <dgm:t>
        <a:bodyPr/>
        <a:lstStyle/>
        <a:p>
          <a:pPr>
            <a:buClr>
              <a:srgbClr val="92D050"/>
            </a:buClr>
          </a:pPr>
          <a:r>
            <a:rPr lang="en-US" b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Professionalism</a:t>
          </a:r>
        </a:p>
      </dgm:t>
    </dgm:pt>
    <dgm:pt modelId="{FC0A44E1-F137-4D12-BE8E-CA8C7C1248F9}" type="parTrans" cxnId="{AAE52C7B-8A6D-47DD-ACF7-416C2D34C92D}">
      <dgm:prSet/>
      <dgm:spPr/>
      <dgm:t>
        <a:bodyPr/>
        <a:lstStyle/>
        <a:p>
          <a:endParaRPr lang="en-ZA"/>
        </a:p>
      </dgm:t>
    </dgm:pt>
    <dgm:pt modelId="{11EDCBC7-B49F-40F5-9EB8-7A315B7984F4}" type="sibTrans" cxnId="{AAE52C7B-8A6D-47DD-ACF7-416C2D34C92D}">
      <dgm:prSet/>
      <dgm:spPr/>
      <dgm:t>
        <a:bodyPr/>
        <a:lstStyle/>
        <a:p>
          <a:endParaRPr lang="en-ZA"/>
        </a:p>
      </dgm:t>
    </dgm:pt>
    <dgm:pt modelId="{D7D09C9E-AD01-4303-B63C-3941C809E671}">
      <dgm:prSet/>
      <dgm:spPr/>
      <dgm:t>
        <a:bodyPr/>
        <a:lstStyle/>
        <a:p>
          <a:pPr>
            <a:buClr>
              <a:srgbClr val="92D050"/>
            </a:buClr>
          </a:pPr>
          <a:r>
            <a:rPr lang="en-US" b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Safety &amp; Quality </a:t>
          </a:r>
        </a:p>
      </dgm:t>
    </dgm:pt>
    <dgm:pt modelId="{5C8201F6-03BC-4D99-866B-377A965EACA0}" type="parTrans" cxnId="{ECAB064C-933C-42AC-9598-523AE3AFC7F8}">
      <dgm:prSet/>
      <dgm:spPr/>
      <dgm:t>
        <a:bodyPr/>
        <a:lstStyle/>
        <a:p>
          <a:endParaRPr lang="en-ZA"/>
        </a:p>
      </dgm:t>
    </dgm:pt>
    <dgm:pt modelId="{8C3F7491-01DC-4A6D-B9F7-C964E87A84CE}" type="sibTrans" cxnId="{ECAB064C-933C-42AC-9598-523AE3AFC7F8}">
      <dgm:prSet/>
      <dgm:spPr/>
      <dgm:t>
        <a:bodyPr/>
        <a:lstStyle/>
        <a:p>
          <a:endParaRPr lang="en-ZA"/>
        </a:p>
      </dgm:t>
    </dgm:pt>
    <dgm:pt modelId="{9B1B8B83-F716-4EE8-B5B4-A9ACD353369E}">
      <dgm:prSet/>
      <dgm:spPr/>
      <dgm:t>
        <a:bodyPr/>
        <a:lstStyle/>
        <a:p>
          <a:pPr>
            <a:buClr>
              <a:srgbClr val="92D050"/>
            </a:buClr>
          </a:pPr>
          <a:r>
            <a:rPr lang="en-US" b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Communication</a:t>
          </a:r>
        </a:p>
      </dgm:t>
    </dgm:pt>
    <dgm:pt modelId="{70E9E516-1756-4537-8B93-BB5D27274286}" type="parTrans" cxnId="{3DE32327-0623-4731-8222-AE8B1EAEB03C}">
      <dgm:prSet/>
      <dgm:spPr/>
      <dgm:t>
        <a:bodyPr/>
        <a:lstStyle/>
        <a:p>
          <a:endParaRPr lang="en-ZA"/>
        </a:p>
      </dgm:t>
    </dgm:pt>
    <dgm:pt modelId="{90196D28-8EDC-4DB9-B17F-72A9620F7D64}" type="sibTrans" cxnId="{3DE32327-0623-4731-8222-AE8B1EAEB03C}">
      <dgm:prSet/>
      <dgm:spPr/>
      <dgm:t>
        <a:bodyPr/>
        <a:lstStyle/>
        <a:p>
          <a:endParaRPr lang="en-ZA"/>
        </a:p>
      </dgm:t>
    </dgm:pt>
    <dgm:pt modelId="{DA6F871F-9B51-4809-8131-429DA384CD7E}">
      <dgm:prSet/>
      <dgm:spPr/>
      <dgm:t>
        <a:bodyPr/>
        <a:lstStyle/>
        <a:p>
          <a:pPr>
            <a:buClr>
              <a:srgbClr val="92D050"/>
            </a:buClr>
          </a:pPr>
          <a:r>
            <a:rPr lang="en-US" b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Knowledge, Skills &amp; Performance</a:t>
          </a:r>
        </a:p>
      </dgm:t>
    </dgm:pt>
    <dgm:pt modelId="{FD2B4F45-65ED-4F79-85D1-84E29F9DAA75}" type="parTrans" cxnId="{6F8B84D0-9289-4671-97A7-33BF205B5EC5}">
      <dgm:prSet/>
      <dgm:spPr/>
      <dgm:t>
        <a:bodyPr/>
        <a:lstStyle/>
        <a:p>
          <a:endParaRPr lang="en-ZA"/>
        </a:p>
      </dgm:t>
    </dgm:pt>
    <dgm:pt modelId="{65700090-36A6-4EDB-B85A-F17DF8363551}" type="sibTrans" cxnId="{6F8B84D0-9289-4671-97A7-33BF205B5EC5}">
      <dgm:prSet/>
      <dgm:spPr/>
      <dgm:t>
        <a:bodyPr/>
        <a:lstStyle/>
        <a:p>
          <a:endParaRPr lang="en-ZA"/>
        </a:p>
      </dgm:t>
    </dgm:pt>
    <dgm:pt modelId="{BF283E42-18FB-4818-88B2-6625731E798C}" type="pres">
      <dgm:prSet presAssocID="{C4971D0A-9787-4508-AC19-89D6ED80E9B2}" presName="linearFlow" presStyleCnt="0">
        <dgm:presLayoutVars>
          <dgm:dir/>
          <dgm:animLvl val="lvl"/>
          <dgm:resizeHandles val="exact"/>
        </dgm:presLayoutVars>
      </dgm:prSet>
      <dgm:spPr/>
    </dgm:pt>
    <dgm:pt modelId="{A1C1E27B-640C-4FCC-8170-04F738242253}" type="pres">
      <dgm:prSet presAssocID="{6464E1DD-1BF3-40A1-9DB9-EE0D6B6DF675}" presName="composite" presStyleCnt="0"/>
      <dgm:spPr/>
    </dgm:pt>
    <dgm:pt modelId="{B4671997-E5FE-494C-A3E1-8521DF763389}" type="pres">
      <dgm:prSet presAssocID="{6464E1DD-1BF3-40A1-9DB9-EE0D6B6DF67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B8A85E3-D872-42E6-8E1E-ECAA95C85CD1}" type="pres">
      <dgm:prSet presAssocID="{6464E1DD-1BF3-40A1-9DB9-EE0D6B6DF67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7E0DB01-CA02-451D-B8A8-A898A49FC43A}" type="presOf" srcId="{6464E1DD-1BF3-40A1-9DB9-EE0D6B6DF675}" destId="{B4671997-E5FE-494C-A3E1-8521DF763389}" srcOrd="0" destOrd="0" presId="urn:microsoft.com/office/officeart/2005/8/layout/chevron2"/>
    <dgm:cxn modelId="{90999D11-73AD-40CF-AF6D-E03F3273B108}" type="presOf" srcId="{C4971D0A-9787-4508-AC19-89D6ED80E9B2}" destId="{BF283E42-18FB-4818-88B2-6625731E798C}" srcOrd="0" destOrd="0" presId="urn:microsoft.com/office/officeart/2005/8/layout/chevron2"/>
    <dgm:cxn modelId="{3DE32327-0623-4731-8222-AE8B1EAEB03C}" srcId="{6464E1DD-1BF3-40A1-9DB9-EE0D6B6DF675}" destId="{9B1B8B83-F716-4EE8-B5B4-A9ACD353369E}" srcOrd="2" destOrd="0" parTransId="{70E9E516-1756-4537-8B93-BB5D27274286}" sibTransId="{90196D28-8EDC-4DB9-B17F-72A9620F7D64}"/>
    <dgm:cxn modelId="{BB810564-7C69-4418-B323-1CB4A67A7EBE}" type="presOf" srcId="{D7D09C9E-AD01-4303-B63C-3941C809E671}" destId="{1B8A85E3-D872-42E6-8E1E-ECAA95C85CD1}" srcOrd="0" destOrd="1" presId="urn:microsoft.com/office/officeart/2005/8/layout/chevron2"/>
    <dgm:cxn modelId="{BA152E66-402B-4930-98F4-85676F466D02}" srcId="{C4971D0A-9787-4508-AC19-89D6ED80E9B2}" destId="{6464E1DD-1BF3-40A1-9DB9-EE0D6B6DF675}" srcOrd="0" destOrd="0" parTransId="{5CAB57B3-5BAC-40E8-A810-66BB1529BF5F}" sibTransId="{529091FD-0267-461C-94DD-EF81C3369BAE}"/>
    <dgm:cxn modelId="{ECAB064C-933C-42AC-9598-523AE3AFC7F8}" srcId="{6464E1DD-1BF3-40A1-9DB9-EE0D6B6DF675}" destId="{D7D09C9E-AD01-4303-B63C-3941C809E671}" srcOrd="1" destOrd="0" parTransId="{5C8201F6-03BC-4D99-866B-377A965EACA0}" sibTransId="{8C3F7491-01DC-4A6D-B9F7-C964E87A84CE}"/>
    <dgm:cxn modelId="{AAE52C7B-8A6D-47DD-ACF7-416C2D34C92D}" srcId="{6464E1DD-1BF3-40A1-9DB9-EE0D6B6DF675}" destId="{D48619A2-331A-45B4-859B-2721E87A5CA0}" srcOrd="0" destOrd="0" parTransId="{FC0A44E1-F137-4D12-BE8E-CA8C7C1248F9}" sibTransId="{11EDCBC7-B49F-40F5-9EB8-7A315B7984F4}"/>
    <dgm:cxn modelId="{212FC67E-82B5-4D32-8762-30B0A8487187}" type="presOf" srcId="{D48619A2-331A-45B4-859B-2721E87A5CA0}" destId="{1B8A85E3-D872-42E6-8E1E-ECAA95C85CD1}" srcOrd="0" destOrd="0" presId="urn:microsoft.com/office/officeart/2005/8/layout/chevron2"/>
    <dgm:cxn modelId="{DA003FBA-F843-4E1D-ACA1-6C0C1998DAB8}" type="presOf" srcId="{DA6F871F-9B51-4809-8131-429DA384CD7E}" destId="{1B8A85E3-D872-42E6-8E1E-ECAA95C85CD1}" srcOrd="0" destOrd="3" presId="urn:microsoft.com/office/officeart/2005/8/layout/chevron2"/>
    <dgm:cxn modelId="{F2AFEFCC-7BE0-43AA-A656-FF916FC240FB}" type="presOf" srcId="{9B1B8B83-F716-4EE8-B5B4-A9ACD353369E}" destId="{1B8A85E3-D872-42E6-8E1E-ECAA95C85CD1}" srcOrd="0" destOrd="2" presId="urn:microsoft.com/office/officeart/2005/8/layout/chevron2"/>
    <dgm:cxn modelId="{6F8B84D0-9289-4671-97A7-33BF205B5EC5}" srcId="{6464E1DD-1BF3-40A1-9DB9-EE0D6B6DF675}" destId="{DA6F871F-9B51-4809-8131-429DA384CD7E}" srcOrd="3" destOrd="0" parTransId="{FD2B4F45-65ED-4F79-85D1-84E29F9DAA75}" sibTransId="{65700090-36A6-4EDB-B85A-F17DF8363551}"/>
    <dgm:cxn modelId="{2C0BEE47-7A81-4A6B-AAE1-80E685CA087E}" type="presParOf" srcId="{BF283E42-18FB-4818-88B2-6625731E798C}" destId="{A1C1E27B-640C-4FCC-8170-04F738242253}" srcOrd="0" destOrd="0" presId="urn:microsoft.com/office/officeart/2005/8/layout/chevron2"/>
    <dgm:cxn modelId="{A5E5E8DF-4A5A-45D4-850C-5E5CD42B018B}" type="presParOf" srcId="{A1C1E27B-640C-4FCC-8170-04F738242253}" destId="{B4671997-E5FE-494C-A3E1-8521DF763389}" srcOrd="0" destOrd="0" presId="urn:microsoft.com/office/officeart/2005/8/layout/chevron2"/>
    <dgm:cxn modelId="{BB63D01C-B0FC-4C20-9CBA-B4B328DE6795}" type="presParOf" srcId="{A1C1E27B-640C-4FCC-8170-04F738242253}" destId="{1B8A85E3-D872-42E6-8E1E-ECAA95C85C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9ACDBF-94EF-484D-AE83-7EFA4D4E1772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D7D21A-73A5-427A-B250-9E8F93ACBAA1}">
      <dgm:prSet phldrT="[Text]" custT="1"/>
      <dgm:spPr>
        <a:xfrm>
          <a:off x="0" y="1601"/>
          <a:ext cx="1975104" cy="770408"/>
        </a:xfrm>
      </dgm:spPr>
      <dgm:t>
        <a:bodyPr/>
        <a:lstStyle/>
        <a:p>
          <a:pPr>
            <a:buNone/>
          </a:pPr>
          <a:r>
            <a:rPr lang="en-US" sz="16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PROFESSIONALISM</a:t>
          </a:r>
        </a:p>
      </dgm:t>
    </dgm:pt>
    <dgm:pt modelId="{70F32756-10F6-4340-8223-21F31314F052}" type="parTrans" cxnId="{10883C51-81F4-4025-AA65-3EAACC8DD5AB}">
      <dgm:prSet/>
      <dgm:spPr/>
      <dgm:t>
        <a:bodyPr/>
        <a:lstStyle/>
        <a:p>
          <a:endParaRPr lang="en-US" sz="1600"/>
        </a:p>
      </dgm:t>
    </dgm:pt>
    <dgm:pt modelId="{EC0F9AB2-F206-4D4D-86E1-61E80BF1AAEB}" type="sibTrans" cxnId="{10883C51-81F4-4025-AA65-3EAACC8DD5AB}">
      <dgm:prSet/>
      <dgm:spPr/>
      <dgm:t>
        <a:bodyPr/>
        <a:lstStyle/>
        <a:p>
          <a:endParaRPr lang="en-US" sz="1600"/>
        </a:p>
      </dgm:t>
    </dgm:pt>
    <dgm:pt modelId="{85540E1F-D276-44CA-9045-7FF1923A045B}">
      <dgm:prSet phldrT="[Text]" custT="1"/>
      <dgm:spPr>
        <a:xfrm rot="5400000">
          <a:off x="3422588" y="-1368841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Good practice</a:t>
          </a:r>
        </a:p>
      </dgm:t>
    </dgm:pt>
    <dgm:pt modelId="{01FD4C7A-164C-4A5C-864D-35631B448DD9}" type="parTrans" cxnId="{8279CFC3-14FF-4275-8921-924DF3D1128D}">
      <dgm:prSet/>
      <dgm:spPr/>
      <dgm:t>
        <a:bodyPr/>
        <a:lstStyle/>
        <a:p>
          <a:endParaRPr lang="en-US" sz="1600"/>
        </a:p>
      </dgm:t>
    </dgm:pt>
    <dgm:pt modelId="{DBEEA387-C983-406D-92BE-894D76BAB9CD}" type="sibTrans" cxnId="{8279CFC3-14FF-4275-8921-924DF3D1128D}">
      <dgm:prSet/>
      <dgm:spPr/>
      <dgm:t>
        <a:bodyPr/>
        <a:lstStyle/>
        <a:p>
          <a:endParaRPr lang="en-US" sz="1600"/>
        </a:p>
      </dgm:t>
    </dgm:pt>
    <dgm:pt modelId="{03691642-3EF3-4E68-9BEE-F33BA6D4F2D3}">
      <dgm:prSet phldrT="[Text]" custT="1"/>
      <dgm:spPr>
        <a:xfrm>
          <a:off x="0" y="810530"/>
          <a:ext cx="1975104" cy="770408"/>
        </a:xfrm>
      </dgm:spPr>
      <dgm:t>
        <a:bodyPr/>
        <a:lstStyle/>
        <a:p>
          <a:pPr>
            <a:buNone/>
          </a:pPr>
          <a:r>
            <a:rPr lang="en-US" sz="16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SAFETY AND QUALITY</a:t>
          </a:r>
        </a:p>
      </dgm:t>
    </dgm:pt>
    <dgm:pt modelId="{923CE8A6-BC54-4796-8B25-735BB8D5BD39}" type="parTrans" cxnId="{8EC8B76B-00A2-406B-BA7A-1BCDBDAEA985}">
      <dgm:prSet/>
      <dgm:spPr/>
      <dgm:t>
        <a:bodyPr/>
        <a:lstStyle/>
        <a:p>
          <a:endParaRPr lang="en-US" sz="1600"/>
        </a:p>
      </dgm:t>
    </dgm:pt>
    <dgm:pt modelId="{520089C5-0B53-464B-A95A-0129A96D7408}" type="sibTrans" cxnId="{8EC8B76B-00A2-406B-BA7A-1BCDBDAEA985}">
      <dgm:prSet/>
      <dgm:spPr/>
      <dgm:t>
        <a:bodyPr/>
        <a:lstStyle/>
        <a:p>
          <a:endParaRPr lang="en-US" sz="1600"/>
        </a:p>
      </dgm:t>
    </dgm:pt>
    <dgm:pt modelId="{45CEB6AE-CCF8-433E-9A8A-73CBAE872CE3}">
      <dgm:prSet custT="1"/>
      <dgm:spPr>
        <a:xfrm rot="5400000">
          <a:off x="3422588" y="-1368841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Integrity</a:t>
          </a:r>
          <a:endParaRPr lang="en-ZA" sz="160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657BAF7-9FBA-42BC-B63C-324D26020E95}" type="parTrans" cxnId="{F3FD7726-93E0-4C84-8979-ABD4805A7C38}">
      <dgm:prSet/>
      <dgm:spPr/>
      <dgm:t>
        <a:bodyPr/>
        <a:lstStyle/>
        <a:p>
          <a:endParaRPr lang="en-US" sz="1600"/>
        </a:p>
      </dgm:t>
    </dgm:pt>
    <dgm:pt modelId="{9C215CC6-52D1-4EBE-A94E-AAFB67CDAA7F}" type="sibTrans" cxnId="{F3FD7726-93E0-4C84-8979-ABD4805A7C38}">
      <dgm:prSet/>
      <dgm:spPr/>
      <dgm:t>
        <a:bodyPr/>
        <a:lstStyle/>
        <a:p>
          <a:endParaRPr lang="en-US" sz="1600"/>
        </a:p>
      </dgm:t>
    </dgm:pt>
    <dgm:pt modelId="{1521D72C-FAA5-40B8-B3CE-BFEC130219C4}">
      <dgm:prSet custT="1"/>
      <dgm:spPr>
        <a:xfrm rot="5400000">
          <a:off x="3422588" y="-1368841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Intercultural competence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EAF7D99-8426-4491-AD86-DEC543B295DA}" type="parTrans" cxnId="{D3148A2D-FF7A-4693-80E0-89644C5247C3}">
      <dgm:prSet/>
      <dgm:spPr/>
      <dgm:t>
        <a:bodyPr/>
        <a:lstStyle/>
        <a:p>
          <a:endParaRPr lang="en-US" sz="1600"/>
        </a:p>
      </dgm:t>
    </dgm:pt>
    <dgm:pt modelId="{467314B5-2CD6-4EB3-A8F4-2B2E02ACFDCB}" type="sibTrans" cxnId="{D3148A2D-FF7A-4693-80E0-89644C5247C3}">
      <dgm:prSet/>
      <dgm:spPr/>
      <dgm:t>
        <a:bodyPr/>
        <a:lstStyle/>
        <a:p>
          <a:endParaRPr lang="en-US" sz="1600"/>
        </a:p>
      </dgm:t>
    </dgm:pt>
    <dgm:pt modelId="{F0002D23-A03E-4F3F-ACC5-62525EE5A76E}">
      <dgm:prSet custT="1"/>
      <dgm:spPr>
        <a:xfrm rot="5400000">
          <a:off x="3422588" y="-559912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Systems to protect patients/clients/ health practitioners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F7BA5A3-E446-4A2A-83AF-4922E0B9DA81}" type="parTrans" cxnId="{445656B9-6150-4E53-BAE2-4B94DE3A8872}">
      <dgm:prSet/>
      <dgm:spPr/>
      <dgm:t>
        <a:bodyPr/>
        <a:lstStyle/>
        <a:p>
          <a:endParaRPr lang="en-US" sz="1600"/>
        </a:p>
      </dgm:t>
    </dgm:pt>
    <dgm:pt modelId="{66079433-2C87-4B77-8264-CCEC91406700}" type="sibTrans" cxnId="{445656B9-6150-4E53-BAE2-4B94DE3A8872}">
      <dgm:prSet/>
      <dgm:spPr/>
      <dgm:t>
        <a:bodyPr/>
        <a:lstStyle/>
        <a:p>
          <a:endParaRPr lang="en-US" sz="1600"/>
        </a:p>
      </dgm:t>
    </dgm:pt>
    <dgm:pt modelId="{151D659F-E513-488E-AF43-5DF0BB2D153F}">
      <dgm:prSet custT="1"/>
      <dgm:spPr>
        <a:xfrm rot="5400000">
          <a:off x="3422588" y="-559912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Respond to risks to safety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08EF71-04D9-4637-9239-013BB9E7EA85}" type="parTrans" cxnId="{19D7514D-0D0C-4386-A6B5-D9E8D24D1D79}">
      <dgm:prSet/>
      <dgm:spPr/>
      <dgm:t>
        <a:bodyPr/>
        <a:lstStyle/>
        <a:p>
          <a:endParaRPr lang="en-US" sz="1600"/>
        </a:p>
      </dgm:t>
    </dgm:pt>
    <dgm:pt modelId="{6D4DF20E-AA22-4668-AD32-884AAFE2A84A}" type="sibTrans" cxnId="{19D7514D-0D0C-4386-A6B5-D9E8D24D1D79}">
      <dgm:prSet/>
      <dgm:spPr/>
      <dgm:t>
        <a:bodyPr/>
        <a:lstStyle/>
        <a:p>
          <a:endParaRPr lang="en-US" sz="1600"/>
        </a:p>
      </dgm:t>
    </dgm:pt>
    <dgm:pt modelId="{9C517021-FD51-487D-ACFA-5164B9665935}">
      <dgm:prSet custT="1"/>
      <dgm:spPr>
        <a:xfrm rot="5400000">
          <a:off x="3422588" y="-559912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Protect patients/ clients/ health practitioners from risks posed by colleagues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A53346-EB5F-4CC9-8527-431831C481AA}" type="parTrans" cxnId="{995B2367-9B15-470E-8F5D-2B129FED816D}">
      <dgm:prSet/>
      <dgm:spPr/>
      <dgm:t>
        <a:bodyPr/>
        <a:lstStyle/>
        <a:p>
          <a:endParaRPr lang="en-US" sz="1600"/>
        </a:p>
      </dgm:t>
    </dgm:pt>
    <dgm:pt modelId="{A9820137-B61C-4AAE-AFAB-2A677A71EA0F}" type="sibTrans" cxnId="{995B2367-9B15-470E-8F5D-2B129FED816D}">
      <dgm:prSet/>
      <dgm:spPr/>
      <dgm:t>
        <a:bodyPr/>
        <a:lstStyle/>
        <a:p>
          <a:endParaRPr lang="en-US" sz="1600"/>
        </a:p>
      </dgm:t>
    </dgm:pt>
    <dgm:pt modelId="{C3619BAE-C704-4EB1-90C4-4DE72F4DF88A}">
      <dgm:prSet custT="1"/>
      <dgm:spPr>
        <a:xfrm>
          <a:off x="0" y="1619460"/>
          <a:ext cx="1975104" cy="770408"/>
        </a:xfrm>
      </dgm:spPr>
      <dgm:t>
        <a:bodyPr/>
        <a:lstStyle/>
        <a:p>
          <a:pPr>
            <a:buNone/>
          </a:pPr>
          <a:r>
            <a:rPr lang="en-US" sz="16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COMMUNICATION</a:t>
          </a:r>
          <a:endParaRPr lang="en-ZA" sz="1600" b="1" dirty="0">
            <a:solidFill>
              <a:srgbClr val="0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569433-41C1-4F6E-8904-83BF3D6D3A45}" type="parTrans" cxnId="{FA409CDE-E48C-483D-B596-81AFA6C7C6CE}">
      <dgm:prSet/>
      <dgm:spPr/>
      <dgm:t>
        <a:bodyPr/>
        <a:lstStyle/>
        <a:p>
          <a:endParaRPr lang="en-US" sz="1600"/>
        </a:p>
      </dgm:t>
    </dgm:pt>
    <dgm:pt modelId="{D031CA9A-CFB6-4948-9AB0-56BCF7C0A57B}" type="sibTrans" cxnId="{FA409CDE-E48C-483D-B596-81AFA6C7C6CE}">
      <dgm:prSet/>
      <dgm:spPr/>
      <dgm:t>
        <a:bodyPr/>
        <a:lstStyle/>
        <a:p>
          <a:endParaRPr lang="en-US" sz="1600"/>
        </a:p>
      </dgm:t>
    </dgm:pt>
    <dgm:pt modelId="{989DCC69-4EB7-4C0C-B55F-E1C9754F5BED}">
      <dgm:prSet custT="1"/>
      <dgm:spPr>
        <a:xfrm rot="5400000">
          <a:off x="3422588" y="249016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Communicate effectively 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F6494E5-2AB4-4866-8D04-757B71F533BC}" type="parTrans" cxnId="{DCEEE9F4-8FE5-4588-88D5-7C8F27C73D25}">
      <dgm:prSet/>
      <dgm:spPr/>
      <dgm:t>
        <a:bodyPr/>
        <a:lstStyle/>
        <a:p>
          <a:endParaRPr lang="en-US" sz="1600"/>
        </a:p>
      </dgm:t>
    </dgm:pt>
    <dgm:pt modelId="{2701176A-5496-4158-8C57-DFD4C398C109}" type="sibTrans" cxnId="{DCEEE9F4-8FE5-4588-88D5-7C8F27C73D25}">
      <dgm:prSet/>
      <dgm:spPr/>
      <dgm:t>
        <a:bodyPr/>
        <a:lstStyle/>
        <a:p>
          <a:endParaRPr lang="en-US" sz="1600"/>
        </a:p>
      </dgm:t>
    </dgm:pt>
    <dgm:pt modelId="{A60B445E-87FC-426C-9C67-22ECF0FA2CB7}">
      <dgm:prSet custT="1"/>
      <dgm:spPr>
        <a:xfrm>
          <a:off x="0" y="2428389"/>
          <a:ext cx="1975104" cy="770408"/>
        </a:xfrm>
      </dgm:spPr>
      <dgm:t>
        <a:bodyPr/>
        <a:lstStyle/>
        <a:p>
          <a:pPr>
            <a:buNone/>
          </a:pPr>
          <a:r>
            <a:rPr lang="en-US" sz="16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KNOWLEDGE, SKILLS AND PERFORMANCE</a:t>
          </a:r>
          <a:endParaRPr lang="en-ZA" sz="1600" b="1" dirty="0">
            <a:solidFill>
              <a:srgbClr val="0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C66090B-3CF2-445A-A753-8D5146A4F8FD}" type="parTrans" cxnId="{C2BACB33-263A-451E-AA02-1A3FBBE57F27}">
      <dgm:prSet/>
      <dgm:spPr/>
      <dgm:t>
        <a:bodyPr/>
        <a:lstStyle/>
        <a:p>
          <a:endParaRPr lang="en-US" sz="1600"/>
        </a:p>
      </dgm:t>
    </dgm:pt>
    <dgm:pt modelId="{9CD9EE05-E20F-402B-BAF3-E74D4928F7C5}" type="sibTrans" cxnId="{C2BACB33-263A-451E-AA02-1A3FBBE57F27}">
      <dgm:prSet/>
      <dgm:spPr/>
      <dgm:t>
        <a:bodyPr/>
        <a:lstStyle/>
        <a:p>
          <a:endParaRPr lang="en-US" sz="1600"/>
        </a:p>
      </dgm:t>
    </dgm:pt>
    <dgm:pt modelId="{EF188D4B-FD12-4CA3-970A-94163BC33B3D}">
      <dgm:prSet custT="1"/>
      <dgm:spPr>
        <a:xfrm rot="5400000">
          <a:off x="3422588" y="1057945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maintain professional performance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6D40F1C-91B7-4770-8A41-4589181FEEE5}" type="parTrans" cxnId="{3A529801-FC59-4B7F-B910-9707635005BC}">
      <dgm:prSet/>
      <dgm:spPr/>
      <dgm:t>
        <a:bodyPr/>
        <a:lstStyle/>
        <a:p>
          <a:endParaRPr lang="en-US" sz="1600"/>
        </a:p>
      </dgm:t>
    </dgm:pt>
    <dgm:pt modelId="{5AA1E001-453E-449C-AA06-2D88EFEFB0E6}" type="sibTrans" cxnId="{3A529801-FC59-4B7F-B910-9707635005BC}">
      <dgm:prSet/>
      <dgm:spPr/>
      <dgm:t>
        <a:bodyPr/>
        <a:lstStyle/>
        <a:p>
          <a:endParaRPr lang="en-US" sz="1600"/>
        </a:p>
      </dgm:t>
    </dgm:pt>
    <dgm:pt modelId="{848887EE-44F7-4F61-A1D5-72DA5CE271E8}">
      <dgm:prSet custT="1"/>
      <dgm:spPr>
        <a:xfrm rot="5400000">
          <a:off x="3422588" y="1057945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Apply knowledge and experience to practice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B9A04B0-F6E2-46D5-93B5-4E1D3960EA21}" type="parTrans" cxnId="{C1642844-A2AE-4F51-A310-83CAD3B5B00F}">
      <dgm:prSet/>
      <dgm:spPr/>
      <dgm:t>
        <a:bodyPr/>
        <a:lstStyle/>
        <a:p>
          <a:endParaRPr lang="en-US" sz="1600"/>
        </a:p>
      </dgm:t>
    </dgm:pt>
    <dgm:pt modelId="{DF3A1263-3220-4980-A041-3C5F8FF079AD}" type="sibTrans" cxnId="{C1642844-A2AE-4F51-A310-83CAD3B5B00F}">
      <dgm:prSet/>
      <dgm:spPr/>
      <dgm:t>
        <a:bodyPr/>
        <a:lstStyle/>
        <a:p>
          <a:endParaRPr lang="en-US" sz="1600"/>
        </a:p>
      </dgm:t>
    </dgm:pt>
    <dgm:pt modelId="{1E346554-41D5-4091-841C-966858270754}">
      <dgm:prSet custT="1"/>
      <dgm:spPr>
        <a:xfrm rot="5400000">
          <a:off x="3422588" y="1057945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Maintain clear, accurate and legible records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F6E14D-0BC8-408B-987C-4FBBF7C60CC7}" type="parTrans" cxnId="{0E510C47-0E6E-483A-AB33-62AC735E7B04}">
      <dgm:prSet/>
      <dgm:spPr/>
      <dgm:t>
        <a:bodyPr/>
        <a:lstStyle/>
        <a:p>
          <a:endParaRPr lang="en-US" sz="1600"/>
        </a:p>
      </dgm:t>
    </dgm:pt>
    <dgm:pt modelId="{8EDD7B32-77BA-484F-87E0-66E29E99DFC1}" type="sibTrans" cxnId="{0E510C47-0E6E-483A-AB33-62AC735E7B04}">
      <dgm:prSet/>
      <dgm:spPr/>
      <dgm:t>
        <a:bodyPr/>
        <a:lstStyle/>
        <a:p>
          <a:endParaRPr lang="en-US" sz="1600"/>
        </a:p>
      </dgm:t>
    </dgm:pt>
    <dgm:pt modelId="{8D7456BD-4676-483C-8785-A78709917288}">
      <dgm:prSet custT="1"/>
      <dgm:spPr>
        <a:xfrm rot="5400000">
          <a:off x="3422588" y="249016"/>
          <a:ext cx="616327" cy="3511296"/>
        </a:xfrm>
      </dgm:spPr>
      <dgm:t>
        <a:bodyPr/>
        <a:lstStyle/>
        <a:p>
          <a:pPr>
            <a:buChar char="•"/>
          </a:pPr>
          <a:r>
            <a:rPr lang="en-US" sz="16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 constructively with colleagues</a:t>
          </a:r>
          <a:endParaRPr lang="en-ZA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E6533A-2C5B-4D73-A021-A25F5DC5571D}" type="sibTrans" cxnId="{DE80E2F2-9FAD-476D-816C-26EF4F1F47CD}">
      <dgm:prSet/>
      <dgm:spPr/>
      <dgm:t>
        <a:bodyPr/>
        <a:lstStyle/>
        <a:p>
          <a:endParaRPr lang="en-US" sz="1600"/>
        </a:p>
      </dgm:t>
    </dgm:pt>
    <dgm:pt modelId="{4B3DE359-1479-4F95-A9AA-2A9D873012E8}" type="parTrans" cxnId="{DE80E2F2-9FAD-476D-816C-26EF4F1F47CD}">
      <dgm:prSet/>
      <dgm:spPr/>
      <dgm:t>
        <a:bodyPr/>
        <a:lstStyle/>
        <a:p>
          <a:endParaRPr lang="en-US" sz="1600"/>
        </a:p>
      </dgm:t>
    </dgm:pt>
    <dgm:pt modelId="{4DBC4393-003D-43B8-ADFE-779AE8933A71}" type="pres">
      <dgm:prSet presAssocID="{859ACDBF-94EF-484D-AE83-7EFA4D4E1772}" presName="theList" presStyleCnt="0">
        <dgm:presLayoutVars>
          <dgm:dir/>
          <dgm:animLvl val="lvl"/>
          <dgm:resizeHandles val="exact"/>
        </dgm:presLayoutVars>
      </dgm:prSet>
      <dgm:spPr/>
    </dgm:pt>
    <dgm:pt modelId="{13B0EFCA-94CF-4B16-B5B8-07AF98038EFD}" type="pres">
      <dgm:prSet presAssocID="{35D7D21A-73A5-427A-B250-9E8F93ACBAA1}" presName="compNode" presStyleCnt="0"/>
      <dgm:spPr/>
    </dgm:pt>
    <dgm:pt modelId="{4A2651E5-D3B0-40A8-B50E-69D042A7578D}" type="pres">
      <dgm:prSet presAssocID="{35D7D21A-73A5-427A-B250-9E8F93ACBAA1}" presName="aNode" presStyleLbl="bgShp" presStyleIdx="0" presStyleCnt="4"/>
      <dgm:spPr/>
    </dgm:pt>
    <dgm:pt modelId="{F00225BF-4CA3-4D16-95F7-764E65A81F04}" type="pres">
      <dgm:prSet presAssocID="{35D7D21A-73A5-427A-B250-9E8F93ACBAA1}" presName="textNode" presStyleLbl="bgShp" presStyleIdx="0" presStyleCnt="4"/>
      <dgm:spPr/>
    </dgm:pt>
    <dgm:pt modelId="{A0A77A6A-D5AE-4328-8071-B3C006E7E5CF}" type="pres">
      <dgm:prSet presAssocID="{35D7D21A-73A5-427A-B250-9E8F93ACBAA1}" presName="compChildNode" presStyleCnt="0"/>
      <dgm:spPr/>
    </dgm:pt>
    <dgm:pt modelId="{B9D4B2CB-6D63-4531-AF75-A01BB7D378ED}" type="pres">
      <dgm:prSet presAssocID="{35D7D21A-73A5-427A-B250-9E8F93ACBAA1}" presName="theInnerList" presStyleCnt="0"/>
      <dgm:spPr/>
    </dgm:pt>
    <dgm:pt modelId="{3BDD71CD-F7C3-4CF4-B204-00EDB37A2206}" type="pres">
      <dgm:prSet presAssocID="{85540E1F-D276-44CA-9045-7FF1923A045B}" presName="childNode" presStyleLbl="node1" presStyleIdx="0" presStyleCnt="11">
        <dgm:presLayoutVars>
          <dgm:bulletEnabled val="1"/>
        </dgm:presLayoutVars>
      </dgm:prSet>
      <dgm:spPr/>
    </dgm:pt>
    <dgm:pt modelId="{AA5873CC-A170-4FE7-97A3-3C0DA706404E}" type="pres">
      <dgm:prSet presAssocID="{85540E1F-D276-44CA-9045-7FF1923A045B}" presName="aSpace2" presStyleCnt="0"/>
      <dgm:spPr/>
    </dgm:pt>
    <dgm:pt modelId="{7966F19B-CA1D-4F86-9AA8-EC2175C6D3A3}" type="pres">
      <dgm:prSet presAssocID="{45CEB6AE-CCF8-433E-9A8A-73CBAE872CE3}" presName="childNode" presStyleLbl="node1" presStyleIdx="1" presStyleCnt="11">
        <dgm:presLayoutVars>
          <dgm:bulletEnabled val="1"/>
        </dgm:presLayoutVars>
      </dgm:prSet>
      <dgm:spPr/>
    </dgm:pt>
    <dgm:pt modelId="{FFF02EBB-57A1-4F20-AEFC-2238F43F6E1D}" type="pres">
      <dgm:prSet presAssocID="{45CEB6AE-CCF8-433E-9A8A-73CBAE872CE3}" presName="aSpace2" presStyleCnt="0"/>
      <dgm:spPr/>
    </dgm:pt>
    <dgm:pt modelId="{19E0DA93-1AF6-4BB5-BBF7-2F7DEF266557}" type="pres">
      <dgm:prSet presAssocID="{1521D72C-FAA5-40B8-B3CE-BFEC130219C4}" presName="childNode" presStyleLbl="node1" presStyleIdx="2" presStyleCnt="11">
        <dgm:presLayoutVars>
          <dgm:bulletEnabled val="1"/>
        </dgm:presLayoutVars>
      </dgm:prSet>
      <dgm:spPr/>
    </dgm:pt>
    <dgm:pt modelId="{D97C2EDF-9FE0-4535-9DFF-954A2866679E}" type="pres">
      <dgm:prSet presAssocID="{35D7D21A-73A5-427A-B250-9E8F93ACBAA1}" presName="aSpace" presStyleCnt="0"/>
      <dgm:spPr/>
    </dgm:pt>
    <dgm:pt modelId="{F6CC2052-C238-44FF-BC5A-9FE9C3B71941}" type="pres">
      <dgm:prSet presAssocID="{03691642-3EF3-4E68-9BEE-F33BA6D4F2D3}" presName="compNode" presStyleCnt="0"/>
      <dgm:spPr/>
    </dgm:pt>
    <dgm:pt modelId="{9AE13B33-663B-4295-BDEA-8DB1E1DFC170}" type="pres">
      <dgm:prSet presAssocID="{03691642-3EF3-4E68-9BEE-F33BA6D4F2D3}" presName="aNode" presStyleLbl="bgShp" presStyleIdx="1" presStyleCnt="4"/>
      <dgm:spPr/>
    </dgm:pt>
    <dgm:pt modelId="{CE9B55A0-CF73-4A1A-8F5C-BB37A65392A4}" type="pres">
      <dgm:prSet presAssocID="{03691642-3EF3-4E68-9BEE-F33BA6D4F2D3}" presName="textNode" presStyleLbl="bgShp" presStyleIdx="1" presStyleCnt="4"/>
      <dgm:spPr/>
    </dgm:pt>
    <dgm:pt modelId="{130679FA-E544-4202-B84C-DBAFE4DD021F}" type="pres">
      <dgm:prSet presAssocID="{03691642-3EF3-4E68-9BEE-F33BA6D4F2D3}" presName="compChildNode" presStyleCnt="0"/>
      <dgm:spPr/>
    </dgm:pt>
    <dgm:pt modelId="{1D1AFFA9-5BD2-4661-972C-14B523876753}" type="pres">
      <dgm:prSet presAssocID="{03691642-3EF3-4E68-9BEE-F33BA6D4F2D3}" presName="theInnerList" presStyleCnt="0"/>
      <dgm:spPr/>
    </dgm:pt>
    <dgm:pt modelId="{6BFD799D-02A8-474D-A1E3-B26D9E249B84}" type="pres">
      <dgm:prSet presAssocID="{F0002D23-A03E-4F3F-ACC5-62525EE5A76E}" presName="childNode" presStyleLbl="node1" presStyleIdx="3" presStyleCnt="11">
        <dgm:presLayoutVars>
          <dgm:bulletEnabled val="1"/>
        </dgm:presLayoutVars>
      </dgm:prSet>
      <dgm:spPr/>
    </dgm:pt>
    <dgm:pt modelId="{686D0175-0200-433F-B457-0CAC43932967}" type="pres">
      <dgm:prSet presAssocID="{F0002D23-A03E-4F3F-ACC5-62525EE5A76E}" presName="aSpace2" presStyleCnt="0"/>
      <dgm:spPr/>
    </dgm:pt>
    <dgm:pt modelId="{C11A63C2-AC0B-4C59-A67E-E19FBB27DEF5}" type="pres">
      <dgm:prSet presAssocID="{151D659F-E513-488E-AF43-5DF0BB2D153F}" presName="childNode" presStyleLbl="node1" presStyleIdx="4" presStyleCnt="11">
        <dgm:presLayoutVars>
          <dgm:bulletEnabled val="1"/>
        </dgm:presLayoutVars>
      </dgm:prSet>
      <dgm:spPr/>
    </dgm:pt>
    <dgm:pt modelId="{B35184E6-86AB-44E4-B294-C232EFA8E47F}" type="pres">
      <dgm:prSet presAssocID="{151D659F-E513-488E-AF43-5DF0BB2D153F}" presName="aSpace2" presStyleCnt="0"/>
      <dgm:spPr/>
    </dgm:pt>
    <dgm:pt modelId="{0F0EEA58-CC42-441B-8B3E-25DB20AD3F7B}" type="pres">
      <dgm:prSet presAssocID="{9C517021-FD51-487D-ACFA-5164B9665935}" presName="childNode" presStyleLbl="node1" presStyleIdx="5" presStyleCnt="11">
        <dgm:presLayoutVars>
          <dgm:bulletEnabled val="1"/>
        </dgm:presLayoutVars>
      </dgm:prSet>
      <dgm:spPr/>
    </dgm:pt>
    <dgm:pt modelId="{292BCEEF-588D-4AD4-B487-3A1C9056F077}" type="pres">
      <dgm:prSet presAssocID="{03691642-3EF3-4E68-9BEE-F33BA6D4F2D3}" presName="aSpace" presStyleCnt="0"/>
      <dgm:spPr/>
    </dgm:pt>
    <dgm:pt modelId="{72DB31E9-4935-4F39-BBEB-157B5AC954B8}" type="pres">
      <dgm:prSet presAssocID="{C3619BAE-C704-4EB1-90C4-4DE72F4DF88A}" presName="compNode" presStyleCnt="0"/>
      <dgm:spPr/>
    </dgm:pt>
    <dgm:pt modelId="{2F12898B-4307-4E26-BCDB-F5AA5AE009B6}" type="pres">
      <dgm:prSet presAssocID="{C3619BAE-C704-4EB1-90C4-4DE72F4DF88A}" presName="aNode" presStyleLbl="bgShp" presStyleIdx="2" presStyleCnt="4"/>
      <dgm:spPr/>
    </dgm:pt>
    <dgm:pt modelId="{D6AC54D7-0489-42BE-A7A6-E8215F9CE75B}" type="pres">
      <dgm:prSet presAssocID="{C3619BAE-C704-4EB1-90C4-4DE72F4DF88A}" presName="textNode" presStyleLbl="bgShp" presStyleIdx="2" presStyleCnt="4"/>
      <dgm:spPr/>
    </dgm:pt>
    <dgm:pt modelId="{9E829D33-1AE7-4DA5-A93F-CA5A08C4A5B6}" type="pres">
      <dgm:prSet presAssocID="{C3619BAE-C704-4EB1-90C4-4DE72F4DF88A}" presName="compChildNode" presStyleCnt="0"/>
      <dgm:spPr/>
    </dgm:pt>
    <dgm:pt modelId="{72D6B4F3-436D-4961-903D-A1CB9BF32B12}" type="pres">
      <dgm:prSet presAssocID="{C3619BAE-C704-4EB1-90C4-4DE72F4DF88A}" presName="theInnerList" presStyleCnt="0"/>
      <dgm:spPr/>
    </dgm:pt>
    <dgm:pt modelId="{1EA89467-A129-48C2-BEDC-440F06E87F64}" type="pres">
      <dgm:prSet presAssocID="{989DCC69-4EB7-4C0C-B55F-E1C9754F5BED}" presName="childNode" presStyleLbl="node1" presStyleIdx="6" presStyleCnt="11">
        <dgm:presLayoutVars>
          <dgm:bulletEnabled val="1"/>
        </dgm:presLayoutVars>
      </dgm:prSet>
      <dgm:spPr/>
    </dgm:pt>
    <dgm:pt modelId="{38EF67F9-2FA9-4EE2-9A1C-3AB5D2DB76A5}" type="pres">
      <dgm:prSet presAssocID="{989DCC69-4EB7-4C0C-B55F-E1C9754F5BED}" presName="aSpace2" presStyleCnt="0"/>
      <dgm:spPr/>
    </dgm:pt>
    <dgm:pt modelId="{C9AC2A1F-C1BF-4BA7-B941-CCCEE67FAED9}" type="pres">
      <dgm:prSet presAssocID="{8D7456BD-4676-483C-8785-A78709917288}" presName="childNode" presStyleLbl="node1" presStyleIdx="7" presStyleCnt="11">
        <dgm:presLayoutVars>
          <dgm:bulletEnabled val="1"/>
        </dgm:presLayoutVars>
      </dgm:prSet>
      <dgm:spPr/>
    </dgm:pt>
    <dgm:pt modelId="{DA24BCBF-7B3D-4C62-A67C-874CA895CFF4}" type="pres">
      <dgm:prSet presAssocID="{C3619BAE-C704-4EB1-90C4-4DE72F4DF88A}" presName="aSpace" presStyleCnt="0"/>
      <dgm:spPr/>
    </dgm:pt>
    <dgm:pt modelId="{D3ED4B9B-C8DF-4F22-80C8-C32031195AAC}" type="pres">
      <dgm:prSet presAssocID="{A60B445E-87FC-426C-9C67-22ECF0FA2CB7}" presName="compNode" presStyleCnt="0"/>
      <dgm:spPr/>
    </dgm:pt>
    <dgm:pt modelId="{1C4ECFF4-A792-4E0D-877B-F0A088AFF928}" type="pres">
      <dgm:prSet presAssocID="{A60B445E-87FC-426C-9C67-22ECF0FA2CB7}" presName="aNode" presStyleLbl="bgShp" presStyleIdx="3" presStyleCnt="4" custLinFactNeighborX="102"/>
      <dgm:spPr/>
    </dgm:pt>
    <dgm:pt modelId="{FC0D4C36-54EB-4885-80F6-7713696E9440}" type="pres">
      <dgm:prSet presAssocID="{A60B445E-87FC-426C-9C67-22ECF0FA2CB7}" presName="textNode" presStyleLbl="bgShp" presStyleIdx="3" presStyleCnt="4"/>
      <dgm:spPr/>
    </dgm:pt>
    <dgm:pt modelId="{DD425815-DFBD-408B-9A8E-16E325369B15}" type="pres">
      <dgm:prSet presAssocID="{A60B445E-87FC-426C-9C67-22ECF0FA2CB7}" presName="compChildNode" presStyleCnt="0"/>
      <dgm:spPr/>
    </dgm:pt>
    <dgm:pt modelId="{686A7808-67A0-4B82-9656-7EC21DAE09FE}" type="pres">
      <dgm:prSet presAssocID="{A60B445E-87FC-426C-9C67-22ECF0FA2CB7}" presName="theInnerList" presStyleCnt="0"/>
      <dgm:spPr/>
    </dgm:pt>
    <dgm:pt modelId="{E23215F0-E31C-4DE5-B0BA-45D4DC9EF58E}" type="pres">
      <dgm:prSet presAssocID="{EF188D4B-FD12-4CA3-970A-94163BC33B3D}" presName="childNode" presStyleLbl="node1" presStyleIdx="8" presStyleCnt="11">
        <dgm:presLayoutVars>
          <dgm:bulletEnabled val="1"/>
        </dgm:presLayoutVars>
      </dgm:prSet>
      <dgm:spPr/>
    </dgm:pt>
    <dgm:pt modelId="{2B733E47-B8B0-4BF0-8B3F-714E9F25ECAC}" type="pres">
      <dgm:prSet presAssocID="{EF188D4B-FD12-4CA3-970A-94163BC33B3D}" presName="aSpace2" presStyleCnt="0"/>
      <dgm:spPr/>
    </dgm:pt>
    <dgm:pt modelId="{022F8722-7901-4073-99CC-FDA42DB2157D}" type="pres">
      <dgm:prSet presAssocID="{848887EE-44F7-4F61-A1D5-72DA5CE271E8}" presName="childNode" presStyleLbl="node1" presStyleIdx="9" presStyleCnt="11">
        <dgm:presLayoutVars>
          <dgm:bulletEnabled val="1"/>
        </dgm:presLayoutVars>
      </dgm:prSet>
      <dgm:spPr/>
    </dgm:pt>
    <dgm:pt modelId="{3422C91E-862C-41C1-A64E-E37F677642B2}" type="pres">
      <dgm:prSet presAssocID="{848887EE-44F7-4F61-A1D5-72DA5CE271E8}" presName="aSpace2" presStyleCnt="0"/>
      <dgm:spPr/>
    </dgm:pt>
    <dgm:pt modelId="{D49BAF56-C5A9-4734-AB00-33100BAD1A90}" type="pres">
      <dgm:prSet presAssocID="{1E346554-41D5-4091-841C-966858270754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3A529801-FC59-4B7F-B910-9707635005BC}" srcId="{A60B445E-87FC-426C-9C67-22ECF0FA2CB7}" destId="{EF188D4B-FD12-4CA3-970A-94163BC33B3D}" srcOrd="0" destOrd="0" parTransId="{96D40F1C-91B7-4770-8A41-4589181FEEE5}" sibTransId="{5AA1E001-453E-449C-AA06-2D88EFEFB0E6}"/>
    <dgm:cxn modelId="{505D5702-AC67-43A9-B442-E103D3675227}" type="presOf" srcId="{151D659F-E513-488E-AF43-5DF0BB2D153F}" destId="{C11A63C2-AC0B-4C59-A67E-E19FBB27DEF5}" srcOrd="0" destOrd="0" presId="urn:microsoft.com/office/officeart/2005/8/layout/lProcess2"/>
    <dgm:cxn modelId="{A631830C-358C-4C09-9F0B-123A6C764966}" type="presOf" srcId="{989DCC69-4EB7-4C0C-B55F-E1C9754F5BED}" destId="{1EA89467-A129-48C2-BEDC-440F06E87F64}" srcOrd="0" destOrd="0" presId="urn:microsoft.com/office/officeart/2005/8/layout/lProcess2"/>
    <dgm:cxn modelId="{09B0D30C-DFAE-4390-87FA-F0FFF4FA999A}" type="presOf" srcId="{35D7D21A-73A5-427A-B250-9E8F93ACBAA1}" destId="{F00225BF-4CA3-4D16-95F7-764E65A81F04}" srcOrd="1" destOrd="0" presId="urn:microsoft.com/office/officeart/2005/8/layout/lProcess2"/>
    <dgm:cxn modelId="{6AB33D1C-0EE8-40EB-A255-F254D77534BD}" type="presOf" srcId="{EF188D4B-FD12-4CA3-970A-94163BC33B3D}" destId="{E23215F0-E31C-4DE5-B0BA-45D4DC9EF58E}" srcOrd="0" destOrd="0" presId="urn:microsoft.com/office/officeart/2005/8/layout/lProcess2"/>
    <dgm:cxn modelId="{0C210A23-CDA2-4BB9-96BE-5D9995162C02}" type="presOf" srcId="{9C517021-FD51-487D-ACFA-5164B9665935}" destId="{0F0EEA58-CC42-441B-8B3E-25DB20AD3F7B}" srcOrd="0" destOrd="0" presId="urn:microsoft.com/office/officeart/2005/8/layout/lProcess2"/>
    <dgm:cxn modelId="{9C3C8A23-A727-482D-8C5F-DABACE1A5BE7}" type="presOf" srcId="{85540E1F-D276-44CA-9045-7FF1923A045B}" destId="{3BDD71CD-F7C3-4CF4-B204-00EDB37A2206}" srcOrd="0" destOrd="0" presId="urn:microsoft.com/office/officeart/2005/8/layout/lProcess2"/>
    <dgm:cxn modelId="{F3FD7726-93E0-4C84-8979-ABD4805A7C38}" srcId="{35D7D21A-73A5-427A-B250-9E8F93ACBAA1}" destId="{45CEB6AE-CCF8-433E-9A8A-73CBAE872CE3}" srcOrd="1" destOrd="0" parTransId="{9657BAF7-9FBA-42BC-B63C-324D26020E95}" sibTransId="{9C215CC6-52D1-4EBE-A94E-AAFB67CDAA7F}"/>
    <dgm:cxn modelId="{D3148A2D-FF7A-4693-80E0-89644C5247C3}" srcId="{35D7D21A-73A5-427A-B250-9E8F93ACBAA1}" destId="{1521D72C-FAA5-40B8-B3CE-BFEC130219C4}" srcOrd="2" destOrd="0" parTransId="{6EAF7D99-8426-4491-AD86-DEC543B295DA}" sibTransId="{467314B5-2CD6-4EB3-A8F4-2B2E02ACFDCB}"/>
    <dgm:cxn modelId="{C2BACB33-263A-451E-AA02-1A3FBBE57F27}" srcId="{859ACDBF-94EF-484D-AE83-7EFA4D4E1772}" destId="{A60B445E-87FC-426C-9C67-22ECF0FA2CB7}" srcOrd="3" destOrd="0" parTransId="{DC66090B-3CF2-445A-A753-8D5146A4F8FD}" sibTransId="{9CD9EE05-E20F-402B-BAF3-E74D4928F7C5}"/>
    <dgm:cxn modelId="{C1642844-A2AE-4F51-A310-83CAD3B5B00F}" srcId="{A60B445E-87FC-426C-9C67-22ECF0FA2CB7}" destId="{848887EE-44F7-4F61-A1D5-72DA5CE271E8}" srcOrd="1" destOrd="0" parTransId="{BB9A04B0-F6E2-46D5-93B5-4E1D3960EA21}" sibTransId="{DF3A1263-3220-4980-A041-3C5F8FF079AD}"/>
    <dgm:cxn modelId="{0E510C47-0E6E-483A-AB33-62AC735E7B04}" srcId="{A60B445E-87FC-426C-9C67-22ECF0FA2CB7}" destId="{1E346554-41D5-4091-841C-966858270754}" srcOrd="2" destOrd="0" parTransId="{DBF6E14D-0BC8-408B-987C-4FBBF7C60CC7}" sibTransId="{8EDD7B32-77BA-484F-87E0-66E29E99DFC1}"/>
    <dgm:cxn modelId="{995B2367-9B15-470E-8F5D-2B129FED816D}" srcId="{03691642-3EF3-4E68-9BEE-F33BA6D4F2D3}" destId="{9C517021-FD51-487D-ACFA-5164B9665935}" srcOrd="2" destOrd="0" parTransId="{DEA53346-EB5F-4CC9-8527-431831C481AA}" sibTransId="{A9820137-B61C-4AAE-AFAB-2A677A71EA0F}"/>
    <dgm:cxn modelId="{907BBD47-1714-4125-A34C-E28E079609A9}" type="presOf" srcId="{1521D72C-FAA5-40B8-B3CE-BFEC130219C4}" destId="{19E0DA93-1AF6-4BB5-BBF7-2F7DEF266557}" srcOrd="0" destOrd="0" presId="urn:microsoft.com/office/officeart/2005/8/layout/lProcess2"/>
    <dgm:cxn modelId="{65E3C54A-E32A-4BB6-876C-88FA6EA44DAA}" type="presOf" srcId="{1E346554-41D5-4091-841C-966858270754}" destId="{D49BAF56-C5A9-4734-AB00-33100BAD1A90}" srcOrd="0" destOrd="0" presId="urn:microsoft.com/office/officeart/2005/8/layout/lProcess2"/>
    <dgm:cxn modelId="{8EC8B76B-00A2-406B-BA7A-1BCDBDAEA985}" srcId="{859ACDBF-94EF-484D-AE83-7EFA4D4E1772}" destId="{03691642-3EF3-4E68-9BEE-F33BA6D4F2D3}" srcOrd="1" destOrd="0" parTransId="{923CE8A6-BC54-4796-8B25-735BB8D5BD39}" sibTransId="{520089C5-0B53-464B-A95A-0129A96D7408}"/>
    <dgm:cxn modelId="{19D7514D-0D0C-4386-A6B5-D9E8D24D1D79}" srcId="{03691642-3EF3-4E68-9BEE-F33BA6D4F2D3}" destId="{151D659F-E513-488E-AF43-5DF0BB2D153F}" srcOrd="1" destOrd="0" parTransId="{7808EF71-04D9-4637-9239-013BB9E7EA85}" sibTransId="{6D4DF20E-AA22-4668-AD32-884AAFE2A84A}"/>
    <dgm:cxn modelId="{10883C51-81F4-4025-AA65-3EAACC8DD5AB}" srcId="{859ACDBF-94EF-484D-AE83-7EFA4D4E1772}" destId="{35D7D21A-73A5-427A-B250-9E8F93ACBAA1}" srcOrd="0" destOrd="0" parTransId="{70F32756-10F6-4340-8223-21F31314F052}" sibTransId="{EC0F9AB2-F206-4D4D-86E1-61E80BF1AAEB}"/>
    <dgm:cxn modelId="{ECF45571-40F1-496A-A7A1-77470D33590D}" type="presOf" srcId="{35D7D21A-73A5-427A-B250-9E8F93ACBAA1}" destId="{4A2651E5-D3B0-40A8-B50E-69D042A7578D}" srcOrd="0" destOrd="0" presId="urn:microsoft.com/office/officeart/2005/8/layout/lProcess2"/>
    <dgm:cxn modelId="{DFD8D575-BB97-4A97-A7CA-16C098F75797}" type="presOf" srcId="{8D7456BD-4676-483C-8785-A78709917288}" destId="{C9AC2A1F-C1BF-4BA7-B941-CCCEE67FAED9}" srcOrd="0" destOrd="0" presId="urn:microsoft.com/office/officeart/2005/8/layout/lProcess2"/>
    <dgm:cxn modelId="{3D75D875-738D-4F00-A7E5-E87ADDAE5A3E}" type="presOf" srcId="{A60B445E-87FC-426C-9C67-22ECF0FA2CB7}" destId="{1C4ECFF4-A792-4E0D-877B-F0A088AFF928}" srcOrd="0" destOrd="0" presId="urn:microsoft.com/office/officeart/2005/8/layout/lProcess2"/>
    <dgm:cxn modelId="{45B9107F-615B-460F-A31D-E0E9487CDCEF}" type="presOf" srcId="{03691642-3EF3-4E68-9BEE-F33BA6D4F2D3}" destId="{9AE13B33-663B-4295-BDEA-8DB1E1DFC170}" srcOrd="0" destOrd="0" presId="urn:microsoft.com/office/officeart/2005/8/layout/lProcess2"/>
    <dgm:cxn modelId="{1391F585-2A33-4B08-A6E6-A2720E042254}" type="presOf" srcId="{F0002D23-A03E-4F3F-ACC5-62525EE5A76E}" destId="{6BFD799D-02A8-474D-A1E3-B26D9E249B84}" srcOrd="0" destOrd="0" presId="urn:microsoft.com/office/officeart/2005/8/layout/lProcess2"/>
    <dgm:cxn modelId="{9758A186-3193-4713-B032-EAA490A9A293}" type="presOf" srcId="{859ACDBF-94EF-484D-AE83-7EFA4D4E1772}" destId="{4DBC4393-003D-43B8-ADFE-779AE8933A71}" srcOrd="0" destOrd="0" presId="urn:microsoft.com/office/officeart/2005/8/layout/lProcess2"/>
    <dgm:cxn modelId="{BBCFFD8E-7118-4D15-BF90-E0A0EC7557CA}" type="presOf" srcId="{45CEB6AE-CCF8-433E-9A8A-73CBAE872CE3}" destId="{7966F19B-CA1D-4F86-9AA8-EC2175C6D3A3}" srcOrd="0" destOrd="0" presId="urn:microsoft.com/office/officeart/2005/8/layout/lProcess2"/>
    <dgm:cxn modelId="{F632ED91-E9BA-459E-913A-B4A24EE3171C}" type="presOf" srcId="{C3619BAE-C704-4EB1-90C4-4DE72F4DF88A}" destId="{2F12898B-4307-4E26-BCDB-F5AA5AE009B6}" srcOrd="0" destOrd="0" presId="urn:microsoft.com/office/officeart/2005/8/layout/lProcess2"/>
    <dgm:cxn modelId="{806250AA-1C14-4E0E-A1E3-0CFAFEEA747E}" type="presOf" srcId="{848887EE-44F7-4F61-A1D5-72DA5CE271E8}" destId="{022F8722-7901-4073-99CC-FDA42DB2157D}" srcOrd="0" destOrd="0" presId="urn:microsoft.com/office/officeart/2005/8/layout/lProcess2"/>
    <dgm:cxn modelId="{445656B9-6150-4E53-BAE2-4B94DE3A8872}" srcId="{03691642-3EF3-4E68-9BEE-F33BA6D4F2D3}" destId="{F0002D23-A03E-4F3F-ACC5-62525EE5A76E}" srcOrd="0" destOrd="0" parTransId="{CF7BA5A3-E446-4A2A-83AF-4922E0B9DA81}" sibTransId="{66079433-2C87-4B77-8264-CCEC91406700}"/>
    <dgm:cxn modelId="{8279CFC3-14FF-4275-8921-924DF3D1128D}" srcId="{35D7D21A-73A5-427A-B250-9E8F93ACBAA1}" destId="{85540E1F-D276-44CA-9045-7FF1923A045B}" srcOrd="0" destOrd="0" parTransId="{01FD4C7A-164C-4A5C-864D-35631B448DD9}" sibTransId="{DBEEA387-C983-406D-92BE-894D76BAB9CD}"/>
    <dgm:cxn modelId="{4E260ACE-241E-4C5F-9A0E-96AD5A498D2E}" type="presOf" srcId="{A60B445E-87FC-426C-9C67-22ECF0FA2CB7}" destId="{FC0D4C36-54EB-4885-80F6-7713696E9440}" srcOrd="1" destOrd="0" presId="urn:microsoft.com/office/officeart/2005/8/layout/lProcess2"/>
    <dgm:cxn modelId="{FA409CDE-E48C-483D-B596-81AFA6C7C6CE}" srcId="{859ACDBF-94EF-484D-AE83-7EFA4D4E1772}" destId="{C3619BAE-C704-4EB1-90C4-4DE72F4DF88A}" srcOrd="2" destOrd="0" parTransId="{E2569433-41C1-4F6E-8904-83BF3D6D3A45}" sibTransId="{D031CA9A-CFB6-4948-9AB0-56BCF7C0A57B}"/>
    <dgm:cxn modelId="{263283E6-5534-46C4-A89C-DA8E6C5A02AB}" type="presOf" srcId="{C3619BAE-C704-4EB1-90C4-4DE72F4DF88A}" destId="{D6AC54D7-0489-42BE-A7A6-E8215F9CE75B}" srcOrd="1" destOrd="0" presId="urn:microsoft.com/office/officeart/2005/8/layout/lProcess2"/>
    <dgm:cxn modelId="{DE80E2F2-9FAD-476D-816C-26EF4F1F47CD}" srcId="{C3619BAE-C704-4EB1-90C4-4DE72F4DF88A}" destId="{8D7456BD-4676-483C-8785-A78709917288}" srcOrd="1" destOrd="0" parTransId="{4B3DE359-1479-4F95-A9AA-2A9D873012E8}" sibTransId="{8AE6533A-2C5B-4D73-A021-A25F5DC5571D}"/>
    <dgm:cxn modelId="{DCEEE9F4-8FE5-4588-88D5-7C8F27C73D25}" srcId="{C3619BAE-C704-4EB1-90C4-4DE72F4DF88A}" destId="{989DCC69-4EB7-4C0C-B55F-E1C9754F5BED}" srcOrd="0" destOrd="0" parTransId="{6F6494E5-2AB4-4866-8D04-757B71F533BC}" sibTransId="{2701176A-5496-4158-8C57-DFD4C398C109}"/>
    <dgm:cxn modelId="{6617BCFF-C32F-4C3C-972C-455D50B63EF7}" type="presOf" srcId="{03691642-3EF3-4E68-9BEE-F33BA6D4F2D3}" destId="{CE9B55A0-CF73-4A1A-8F5C-BB37A65392A4}" srcOrd="1" destOrd="0" presId="urn:microsoft.com/office/officeart/2005/8/layout/lProcess2"/>
    <dgm:cxn modelId="{D53EFB99-11C5-4081-A02D-2BF34E3AB6D4}" type="presParOf" srcId="{4DBC4393-003D-43B8-ADFE-779AE8933A71}" destId="{13B0EFCA-94CF-4B16-B5B8-07AF98038EFD}" srcOrd="0" destOrd="0" presId="urn:microsoft.com/office/officeart/2005/8/layout/lProcess2"/>
    <dgm:cxn modelId="{4EFB3554-7910-4BCE-9ADF-712B1AFA6D91}" type="presParOf" srcId="{13B0EFCA-94CF-4B16-B5B8-07AF98038EFD}" destId="{4A2651E5-D3B0-40A8-B50E-69D042A7578D}" srcOrd="0" destOrd="0" presId="urn:microsoft.com/office/officeart/2005/8/layout/lProcess2"/>
    <dgm:cxn modelId="{5417EFEB-3CC1-4CC6-BF8A-B0B5B3E6140E}" type="presParOf" srcId="{13B0EFCA-94CF-4B16-B5B8-07AF98038EFD}" destId="{F00225BF-4CA3-4D16-95F7-764E65A81F04}" srcOrd="1" destOrd="0" presId="urn:microsoft.com/office/officeart/2005/8/layout/lProcess2"/>
    <dgm:cxn modelId="{3A47E115-AAE5-4484-8312-B323C5CF6E65}" type="presParOf" srcId="{13B0EFCA-94CF-4B16-B5B8-07AF98038EFD}" destId="{A0A77A6A-D5AE-4328-8071-B3C006E7E5CF}" srcOrd="2" destOrd="0" presId="urn:microsoft.com/office/officeart/2005/8/layout/lProcess2"/>
    <dgm:cxn modelId="{17438202-187B-4F40-A6E8-91796607099D}" type="presParOf" srcId="{A0A77A6A-D5AE-4328-8071-B3C006E7E5CF}" destId="{B9D4B2CB-6D63-4531-AF75-A01BB7D378ED}" srcOrd="0" destOrd="0" presId="urn:microsoft.com/office/officeart/2005/8/layout/lProcess2"/>
    <dgm:cxn modelId="{FC41D310-18A7-42F9-BD4D-E2B58C826195}" type="presParOf" srcId="{B9D4B2CB-6D63-4531-AF75-A01BB7D378ED}" destId="{3BDD71CD-F7C3-4CF4-B204-00EDB37A2206}" srcOrd="0" destOrd="0" presId="urn:microsoft.com/office/officeart/2005/8/layout/lProcess2"/>
    <dgm:cxn modelId="{34725445-B154-47DE-958D-074265DCF4DC}" type="presParOf" srcId="{B9D4B2CB-6D63-4531-AF75-A01BB7D378ED}" destId="{AA5873CC-A170-4FE7-97A3-3C0DA706404E}" srcOrd="1" destOrd="0" presId="urn:microsoft.com/office/officeart/2005/8/layout/lProcess2"/>
    <dgm:cxn modelId="{B8569FD7-52AF-4B12-A1E3-F70D06891FA6}" type="presParOf" srcId="{B9D4B2CB-6D63-4531-AF75-A01BB7D378ED}" destId="{7966F19B-CA1D-4F86-9AA8-EC2175C6D3A3}" srcOrd="2" destOrd="0" presId="urn:microsoft.com/office/officeart/2005/8/layout/lProcess2"/>
    <dgm:cxn modelId="{2A776ABD-73AB-4F0B-9738-F5DC96FA0AC8}" type="presParOf" srcId="{B9D4B2CB-6D63-4531-AF75-A01BB7D378ED}" destId="{FFF02EBB-57A1-4F20-AEFC-2238F43F6E1D}" srcOrd="3" destOrd="0" presId="urn:microsoft.com/office/officeart/2005/8/layout/lProcess2"/>
    <dgm:cxn modelId="{630B1014-F6FF-4422-9711-A78CEEF1994E}" type="presParOf" srcId="{B9D4B2CB-6D63-4531-AF75-A01BB7D378ED}" destId="{19E0DA93-1AF6-4BB5-BBF7-2F7DEF266557}" srcOrd="4" destOrd="0" presId="urn:microsoft.com/office/officeart/2005/8/layout/lProcess2"/>
    <dgm:cxn modelId="{F5BAEA46-D5F6-4F45-B2F9-FB12689E8C38}" type="presParOf" srcId="{4DBC4393-003D-43B8-ADFE-779AE8933A71}" destId="{D97C2EDF-9FE0-4535-9DFF-954A2866679E}" srcOrd="1" destOrd="0" presId="urn:microsoft.com/office/officeart/2005/8/layout/lProcess2"/>
    <dgm:cxn modelId="{D012E958-7A0D-4EDF-A6D2-9FBAF51183B0}" type="presParOf" srcId="{4DBC4393-003D-43B8-ADFE-779AE8933A71}" destId="{F6CC2052-C238-44FF-BC5A-9FE9C3B71941}" srcOrd="2" destOrd="0" presId="urn:microsoft.com/office/officeart/2005/8/layout/lProcess2"/>
    <dgm:cxn modelId="{ADFE2272-5483-41A9-9273-F410ECD60A11}" type="presParOf" srcId="{F6CC2052-C238-44FF-BC5A-9FE9C3B71941}" destId="{9AE13B33-663B-4295-BDEA-8DB1E1DFC170}" srcOrd="0" destOrd="0" presId="urn:microsoft.com/office/officeart/2005/8/layout/lProcess2"/>
    <dgm:cxn modelId="{E135746F-75E1-4869-ACE3-AB863EDCAF5F}" type="presParOf" srcId="{F6CC2052-C238-44FF-BC5A-9FE9C3B71941}" destId="{CE9B55A0-CF73-4A1A-8F5C-BB37A65392A4}" srcOrd="1" destOrd="0" presId="urn:microsoft.com/office/officeart/2005/8/layout/lProcess2"/>
    <dgm:cxn modelId="{1154BB88-93D5-41D1-A40A-241E258D00BE}" type="presParOf" srcId="{F6CC2052-C238-44FF-BC5A-9FE9C3B71941}" destId="{130679FA-E544-4202-B84C-DBAFE4DD021F}" srcOrd="2" destOrd="0" presId="urn:microsoft.com/office/officeart/2005/8/layout/lProcess2"/>
    <dgm:cxn modelId="{D838EC78-BC6D-4815-9595-9011DAD14FA1}" type="presParOf" srcId="{130679FA-E544-4202-B84C-DBAFE4DD021F}" destId="{1D1AFFA9-5BD2-4661-972C-14B523876753}" srcOrd="0" destOrd="0" presId="urn:microsoft.com/office/officeart/2005/8/layout/lProcess2"/>
    <dgm:cxn modelId="{1FA35B43-900F-44A9-8BE8-7093D988378E}" type="presParOf" srcId="{1D1AFFA9-5BD2-4661-972C-14B523876753}" destId="{6BFD799D-02A8-474D-A1E3-B26D9E249B84}" srcOrd="0" destOrd="0" presId="urn:microsoft.com/office/officeart/2005/8/layout/lProcess2"/>
    <dgm:cxn modelId="{3A36A386-6A39-43AD-B1AC-EBD8CA30CF6C}" type="presParOf" srcId="{1D1AFFA9-5BD2-4661-972C-14B523876753}" destId="{686D0175-0200-433F-B457-0CAC43932967}" srcOrd="1" destOrd="0" presId="urn:microsoft.com/office/officeart/2005/8/layout/lProcess2"/>
    <dgm:cxn modelId="{F1F53172-6CB3-492F-B35C-79B777AC9882}" type="presParOf" srcId="{1D1AFFA9-5BD2-4661-972C-14B523876753}" destId="{C11A63C2-AC0B-4C59-A67E-E19FBB27DEF5}" srcOrd="2" destOrd="0" presId="urn:microsoft.com/office/officeart/2005/8/layout/lProcess2"/>
    <dgm:cxn modelId="{56D1B1DB-01BF-48FE-B172-A81B54D649E7}" type="presParOf" srcId="{1D1AFFA9-5BD2-4661-972C-14B523876753}" destId="{B35184E6-86AB-44E4-B294-C232EFA8E47F}" srcOrd="3" destOrd="0" presId="urn:microsoft.com/office/officeart/2005/8/layout/lProcess2"/>
    <dgm:cxn modelId="{40F1E76A-10F3-4DE0-82C8-A96690119905}" type="presParOf" srcId="{1D1AFFA9-5BD2-4661-972C-14B523876753}" destId="{0F0EEA58-CC42-441B-8B3E-25DB20AD3F7B}" srcOrd="4" destOrd="0" presId="urn:microsoft.com/office/officeart/2005/8/layout/lProcess2"/>
    <dgm:cxn modelId="{9BA559F0-6873-40FD-A613-CA7E6F9770FF}" type="presParOf" srcId="{4DBC4393-003D-43B8-ADFE-779AE8933A71}" destId="{292BCEEF-588D-4AD4-B487-3A1C9056F077}" srcOrd="3" destOrd="0" presId="urn:microsoft.com/office/officeart/2005/8/layout/lProcess2"/>
    <dgm:cxn modelId="{E10EB905-E99A-46EB-A978-9F2C37DA7248}" type="presParOf" srcId="{4DBC4393-003D-43B8-ADFE-779AE8933A71}" destId="{72DB31E9-4935-4F39-BBEB-157B5AC954B8}" srcOrd="4" destOrd="0" presId="urn:microsoft.com/office/officeart/2005/8/layout/lProcess2"/>
    <dgm:cxn modelId="{500235FA-7B01-475A-AAFE-60CAC1663E96}" type="presParOf" srcId="{72DB31E9-4935-4F39-BBEB-157B5AC954B8}" destId="{2F12898B-4307-4E26-BCDB-F5AA5AE009B6}" srcOrd="0" destOrd="0" presId="urn:microsoft.com/office/officeart/2005/8/layout/lProcess2"/>
    <dgm:cxn modelId="{A53C47C4-FE2C-4CC0-A104-AB1F20F29851}" type="presParOf" srcId="{72DB31E9-4935-4F39-BBEB-157B5AC954B8}" destId="{D6AC54D7-0489-42BE-A7A6-E8215F9CE75B}" srcOrd="1" destOrd="0" presId="urn:microsoft.com/office/officeart/2005/8/layout/lProcess2"/>
    <dgm:cxn modelId="{4C9D4AA4-9FD8-4621-98C5-A1C0939C2AFE}" type="presParOf" srcId="{72DB31E9-4935-4F39-BBEB-157B5AC954B8}" destId="{9E829D33-1AE7-4DA5-A93F-CA5A08C4A5B6}" srcOrd="2" destOrd="0" presId="urn:microsoft.com/office/officeart/2005/8/layout/lProcess2"/>
    <dgm:cxn modelId="{838FC93C-A61B-4C3B-8F08-5C4A317B29A4}" type="presParOf" srcId="{9E829D33-1AE7-4DA5-A93F-CA5A08C4A5B6}" destId="{72D6B4F3-436D-4961-903D-A1CB9BF32B12}" srcOrd="0" destOrd="0" presId="urn:microsoft.com/office/officeart/2005/8/layout/lProcess2"/>
    <dgm:cxn modelId="{06599964-A0FA-49F9-A159-105C66455DD0}" type="presParOf" srcId="{72D6B4F3-436D-4961-903D-A1CB9BF32B12}" destId="{1EA89467-A129-48C2-BEDC-440F06E87F64}" srcOrd="0" destOrd="0" presId="urn:microsoft.com/office/officeart/2005/8/layout/lProcess2"/>
    <dgm:cxn modelId="{B4844085-9B46-4D79-902C-29AF83687C60}" type="presParOf" srcId="{72D6B4F3-436D-4961-903D-A1CB9BF32B12}" destId="{38EF67F9-2FA9-4EE2-9A1C-3AB5D2DB76A5}" srcOrd="1" destOrd="0" presId="urn:microsoft.com/office/officeart/2005/8/layout/lProcess2"/>
    <dgm:cxn modelId="{5F1461C4-DA7B-4348-83EC-0F38965C9AE8}" type="presParOf" srcId="{72D6B4F3-436D-4961-903D-A1CB9BF32B12}" destId="{C9AC2A1F-C1BF-4BA7-B941-CCCEE67FAED9}" srcOrd="2" destOrd="0" presId="urn:microsoft.com/office/officeart/2005/8/layout/lProcess2"/>
    <dgm:cxn modelId="{567D11F5-BE79-40C4-B44F-FE9A0FDD91CD}" type="presParOf" srcId="{4DBC4393-003D-43B8-ADFE-779AE8933A71}" destId="{DA24BCBF-7B3D-4C62-A67C-874CA895CFF4}" srcOrd="5" destOrd="0" presId="urn:microsoft.com/office/officeart/2005/8/layout/lProcess2"/>
    <dgm:cxn modelId="{266EF6BE-82C3-4A3C-A47C-E857D1E285C9}" type="presParOf" srcId="{4DBC4393-003D-43B8-ADFE-779AE8933A71}" destId="{D3ED4B9B-C8DF-4F22-80C8-C32031195AAC}" srcOrd="6" destOrd="0" presId="urn:microsoft.com/office/officeart/2005/8/layout/lProcess2"/>
    <dgm:cxn modelId="{ED4E14AE-C11B-477B-9704-21B782C6AFBD}" type="presParOf" srcId="{D3ED4B9B-C8DF-4F22-80C8-C32031195AAC}" destId="{1C4ECFF4-A792-4E0D-877B-F0A088AFF928}" srcOrd="0" destOrd="0" presId="urn:microsoft.com/office/officeart/2005/8/layout/lProcess2"/>
    <dgm:cxn modelId="{C174AEE4-7DFE-448A-8884-2B8D09535678}" type="presParOf" srcId="{D3ED4B9B-C8DF-4F22-80C8-C32031195AAC}" destId="{FC0D4C36-54EB-4885-80F6-7713696E9440}" srcOrd="1" destOrd="0" presId="urn:microsoft.com/office/officeart/2005/8/layout/lProcess2"/>
    <dgm:cxn modelId="{F0FEFA42-5C08-4666-863E-C2416C129532}" type="presParOf" srcId="{D3ED4B9B-C8DF-4F22-80C8-C32031195AAC}" destId="{DD425815-DFBD-408B-9A8E-16E325369B15}" srcOrd="2" destOrd="0" presId="urn:microsoft.com/office/officeart/2005/8/layout/lProcess2"/>
    <dgm:cxn modelId="{4C3054D2-319D-4AD9-8EE4-38E2FB770210}" type="presParOf" srcId="{DD425815-DFBD-408B-9A8E-16E325369B15}" destId="{686A7808-67A0-4B82-9656-7EC21DAE09FE}" srcOrd="0" destOrd="0" presId="urn:microsoft.com/office/officeart/2005/8/layout/lProcess2"/>
    <dgm:cxn modelId="{D7AB6844-D088-4C29-AEB4-6D8F6081AB73}" type="presParOf" srcId="{686A7808-67A0-4B82-9656-7EC21DAE09FE}" destId="{E23215F0-E31C-4DE5-B0BA-45D4DC9EF58E}" srcOrd="0" destOrd="0" presId="urn:microsoft.com/office/officeart/2005/8/layout/lProcess2"/>
    <dgm:cxn modelId="{467FB412-217A-4A27-BF38-B3FCF810375B}" type="presParOf" srcId="{686A7808-67A0-4B82-9656-7EC21DAE09FE}" destId="{2B733E47-B8B0-4BF0-8B3F-714E9F25ECAC}" srcOrd="1" destOrd="0" presId="urn:microsoft.com/office/officeart/2005/8/layout/lProcess2"/>
    <dgm:cxn modelId="{A5FF038C-106F-4D62-9CBF-45BAE4E60033}" type="presParOf" srcId="{686A7808-67A0-4B82-9656-7EC21DAE09FE}" destId="{022F8722-7901-4073-99CC-FDA42DB2157D}" srcOrd="2" destOrd="0" presId="urn:microsoft.com/office/officeart/2005/8/layout/lProcess2"/>
    <dgm:cxn modelId="{8EED3D65-D6BB-4E33-9412-AA7D961ADFB1}" type="presParOf" srcId="{686A7808-67A0-4B82-9656-7EC21DAE09FE}" destId="{3422C91E-862C-41C1-A64E-E37F677642B2}" srcOrd="3" destOrd="0" presId="urn:microsoft.com/office/officeart/2005/8/layout/lProcess2"/>
    <dgm:cxn modelId="{A22135CA-780A-4491-97A9-035B06E90805}" type="presParOf" srcId="{686A7808-67A0-4B82-9656-7EC21DAE09FE}" destId="{D49BAF56-C5A9-4734-AB00-33100BAD1A9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82B62EE-83D1-5C4B-8425-BCC05E796ADF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Reflect on own practice</a:t>
          </a:r>
        </a:p>
      </dgm:t>
    </dgm:pt>
    <dgm:pt modelId="{63B4BC96-7B34-EA4F-8FDE-7EC20F2B1A8F}" type="parTrans" cxnId="{D2BD1F07-D8B0-1242-ACCA-BFA218C4610F}">
      <dgm:prSet/>
      <dgm:spPr/>
      <dgm:t>
        <a:bodyPr/>
        <a:lstStyle/>
        <a:p>
          <a:endParaRPr lang="en-US"/>
        </a:p>
      </dgm:t>
    </dgm:pt>
    <dgm:pt modelId="{1F753F1A-A0F9-EE40-95CE-1397B617E38C}" type="sibTrans" cxnId="{D2BD1F07-D8B0-1242-ACCA-BFA218C4610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06A3942-6E1A-E341-B7CA-DAD9EBC146AD}" type="pres">
      <dgm:prSet presAssocID="{F82B62EE-83D1-5C4B-8425-BCC05E796ADF}" presName="node" presStyleLbl="node1" presStyleIdx="0" presStyleCnt="1" custScaleX="90713" custScaleY="92440" custRadScaleRad="101658" custRadScaleInc="1762">
        <dgm:presLayoutVars>
          <dgm:bulletEnabled val="1"/>
        </dgm:presLayoutVars>
      </dgm:prSet>
      <dgm:spPr/>
    </dgm:pt>
  </dgm:ptLst>
  <dgm:cxnLst>
    <dgm:cxn modelId="{D2BD1F07-D8B0-1242-ACCA-BFA218C4610F}" srcId="{02B7F228-6459-BE4A-B07E-F9E672EA5B44}" destId="{F82B62EE-83D1-5C4B-8425-BCC05E796ADF}" srcOrd="0" destOrd="0" parTransId="{63B4BC96-7B34-EA4F-8FDE-7EC20F2B1A8F}" sibTransId="{1F753F1A-A0F9-EE40-95CE-1397B617E38C}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BCE87AB2-6F7A-3640-A771-1CC13914F027}" type="presOf" srcId="{F82B62EE-83D1-5C4B-8425-BCC05E796ADF}" destId="{A06A3942-6E1A-E341-B7CA-DAD9EBC146AD}" srcOrd="0" destOrd="0" presId="urn:microsoft.com/office/officeart/2005/8/layout/cycle2"/>
    <dgm:cxn modelId="{00D5CA3F-1B8D-4E49-90EF-86AAAB8001D5}" type="presParOf" srcId="{001C7661-3986-E043-9792-C0B6BC87ACE4}" destId="{A06A3942-6E1A-E341-B7CA-DAD9EBC146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82B62EE-83D1-5C4B-8425-BCC05E796ADF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Reflect on own practice</a:t>
          </a:r>
        </a:p>
      </dgm:t>
    </dgm:pt>
    <dgm:pt modelId="{63B4BC96-7B34-EA4F-8FDE-7EC20F2B1A8F}" type="parTrans" cxnId="{D2BD1F07-D8B0-1242-ACCA-BFA218C4610F}">
      <dgm:prSet/>
      <dgm:spPr/>
      <dgm:t>
        <a:bodyPr/>
        <a:lstStyle/>
        <a:p>
          <a:endParaRPr lang="en-US"/>
        </a:p>
      </dgm:t>
    </dgm:pt>
    <dgm:pt modelId="{1F753F1A-A0F9-EE40-95CE-1397B617E38C}" type="sibTrans" cxnId="{D2BD1F07-D8B0-1242-ACCA-BFA218C4610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06A3942-6E1A-E341-B7CA-DAD9EBC146AD}" type="pres">
      <dgm:prSet presAssocID="{F82B62EE-83D1-5C4B-8425-BCC05E796ADF}" presName="node" presStyleLbl="node1" presStyleIdx="0" presStyleCnt="1" custScaleX="90713" custScaleY="92440" custRadScaleRad="101658" custRadScaleInc="1762">
        <dgm:presLayoutVars>
          <dgm:bulletEnabled val="1"/>
        </dgm:presLayoutVars>
      </dgm:prSet>
      <dgm:spPr/>
    </dgm:pt>
  </dgm:ptLst>
  <dgm:cxnLst>
    <dgm:cxn modelId="{D2BD1F07-D8B0-1242-ACCA-BFA218C4610F}" srcId="{02B7F228-6459-BE4A-B07E-F9E672EA5B44}" destId="{F82B62EE-83D1-5C4B-8425-BCC05E796ADF}" srcOrd="0" destOrd="0" parTransId="{63B4BC96-7B34-EA4F-8FDE-7EC20F2B1A8F}" sibTransId="{1F753F1A-A0F9-EE40-95CE-1397B617E38C}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BCE87AB2-6F7A-3640-A771-1CC13914F027}" type="presOf" srcId="{F82B62EE-83D1-5C4B-8425-BCC05E796ADF}" destId="{A06A3942-6E1A-E341-B7CA-DAD9EBC146AD}" srcOrd="0" destOrd="0" presId="urn:microsoft.com/office/officeart/2005/8/layout/cycle2"/>
    <dgm:cxn modelId="{00D5CA3F-1B8D-4E49-90EF-86AAAB8001D5}" type="presParOf" srcId="{001C7661-3986-E043-9792-C0B6BC87ACE4}" destId="{A06A3942-6E1A-E341-B7CA-DAD9EBC146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2B62EE-83D1-5C4B-8425-BCC05E796ADF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Determine Learning Needs</a:t>
          </a:r>
        </a:p>
      </dgm:t>
    </dgm:pt>
    <dgm:pt modelId="{63B4BC96-7B34-EA4F-8FDE-7EC20F2B1A8F}" type="parTrans" cxnId="{D2BD1F07-D8B0-1242-ACCA-BFA218C4610F}">
      <dgm:prSet/>
      <dgm:spPr/>
      <dgm:t>
        <a:bodyPr/>
        <a:lstStyle/>
        <a:p>
          <a:endParaRPr lang="en-US"/>
        </a:p>
      </dgm:t>
    </dgm:pt>
    <dgm:pt modelId="{1F753F1A-A0F9-EE40-95CE-1397B617E38C}" type="sibTrans" cxnId="{D2BD1F07-D8B0-1242-ACCA-BFA218C4610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06A3942-6E1A-E341-B7CA-DAD9EBC146AD}" type="pres">
      <dgm:prSet presAssocID="{F82B62EE-83D1-5C4B-8425-BCC05E796ADF}" presName="node" presStyleLbl="node1" presStyleIdx="0" presStyleCnt="1" custScaleX="90713" custScaleY="92440" custRadScaleRad="101658" custRadScaleInc="1762">
        <dgm:presLayoutVars>
          <dgm:bulletEnabled val="1"/>
        </dgm:presLayoutVars>
      </dgm:prSet>
      <dgm:spPr/>
    </dgm:pt>
  </dgm:ptLst>
  <dgm:cxnLst>
    <dgm:cxn modelId="{D2BD1F07-D8B0-1242-ACCA-BFA218C4610F}" srcId="{02B7F228-6459-BE4A-B07E-F9E672EA5B44}" destId="{F82B62EE-83D1-5C4B-8425-BCC05E796ADF}" srcOrd="0" destOrd="0" parTransId="{63B4BC96-7B34-EA4F-8FDE-7EC20F2B1A8F}" sibTransId="{1F753F1A-A0F9-EE40-95CE-1397B617E38C}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BCE87AB2-6F7A-3640-A771-1CC13914F027}" type="presOf" srcId="{F82B62EE-83D1-5C4B-8425-BCC05E796ADF}" destId="{A06A3942-6E1A-E341-B7CA-DAD9EBC146AD}" srcOrd="0" destOrd="0" presId="urn:microsoft.com/office/officeart/2005/8/layout/cycle2"/>
    <dgm:cxn modelId="{00D5CA3F-1B8D-4E49-90EF-86AAAB8001D5}" type="presParOf" srcId="{001C7661-3986-E043-9792-C0B6BC87ACE4}" destId="{A06A3942-6E1A-E341-B7CA-DAD9EBC146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F266452-63C5-AE4A-A8C0-A4CC2D272FCC}">
      <dgm:prSet phldrT="[Text]" custT="1"/>
      <dgm:spPr/>
      <dgm:t>
        <a:bodyPr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Develop Individualized Learning Plan</a:t>
          </a:r>
        </a:p>
      </dgm:t>
    </dgm:pt>
    <dgm:pt modelId="{79DFEF0E-8013-F34A-A857-EC9ED269C2C0}" type="parTrans" cxnId="{819560D9-1B4B-0C4E-BCB5-3D9D8B52AEE2}">
      <dgm:prSet/>
      <dgm:spPr/>
      <dgm:t>
        <a:bodyPr/>
        <a:lstStyle/>
        <a:p>
          <a:endParaRPr lang="en-US"/>
        </a:p>
      </dgm:t>
    </dgm:pt>
    <dgm:pt modelId="{C67FD8BB-87E9-4F44-A281-286A0775ADA0}" type="sibTrans" cxnId="{819560D9-1B4B-0C4E-BCB5-3D9D8B52AEE2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8B0EE656-CF89-B546-ADEE-6A26C2ACEE3A}" type="pres">
      <dgm:prSet presAssocID="{6F266452-63C5-AE4A-A8C0-A4CC2D272FCC}" presName="node" presStyleLbl="node1" presStyleIdx="0" presStyleCnt="1" custScaleX="93121" custScaleY="100233" custRadScaleRad="100798" custRadScaleInc="187">
        <dgm:presLayoutVars>
          <dgm:bulletEnabled val="1"/>
        </dgm:presLayoutVars>
      </dgm:prSet>
      <dgm:spPr/>
    </dgm:pt>
  </dgm:ptLst>
  <dgm:cxnLst>
    <dgm:cxn modelId="{B7DAAE3A-DB2B-2E42-A845-78A6CA6D3D17}" type="presOf" srcId="{6F266452-63C5-AE4A-A8C0-A4CC2D272FCC}" destId="{8B0EE656-CF89-B546-ADEE-6A26C2ACEE3A}" srcOrd="0" destOrd="0" presId="urn:microsoft.com/office/officeart/2005/8/layout/cycle2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819560D9-1B4B-0C4E-BCB5-3D9D8B52AEE2}" srcId="{02B7F228-6459-BE4A-B07E-F9E672EA5B44}" destId="{6F266452-63C5-AE4A-A8C0-A4CC2D272FCC}" srcOrd="0" destOrd="0" parTransId="{79DFEF0E-8013-F34A-A857-EC9ED269C2C0}" sibTransId="{C67FD8BB-87E9-4F44-A281-286A0775ADA0}"/>
    <dgm:cxn modelId="{D5610119-72C8-5746-9EDA-BD9A607AFD22}" type="presParOf" srcId="{001C7661-3986-E043-9792-C0B6BC87ACE4}" destId="{8B0EE656-CF89-B546-ADEE-6A26C2ACEE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2B62EE-83D1-5C4B-8425-BCC05E796ADF}">
      <dgm:prSet phldrT="[Text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Determine Learning Needs</a:t>
          </a:r>
        </a:p>
      </dgm:t>
    </dgm:pt>
    <dgm:pt modelId="{63B4BC96-7B34-EA4F-8FDE-7EC20F2B1A8F}" type="parTrans" cxnId="{D2BD1F07-D8B0-1242-ACCA-BFA218C4610F}">
      <dgm:prSet/>
      <dgm:spPr/>
      <dgm:t>
        <a:bodyPr/>
        <a:lstStyle/>
        <a:p>
          <a:endParaRPr lang="en-US"/>
        </a:p>
      </dgm:t>
    </dgm:pt>
    <dgm:pt modelId="{1F753F1A-A0F9-EE40-95CE-1397B617E38C}" type="sibTrans" cxnId="{D2BD1F07-D8B0-1242-ACCA-BFA218C4610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06A3942-6E1A-E341-B7CA-DAD9EBC146AD}" type="pres">
      <dgm:prSet presAssocID="{F82B62EE-83D1-5C4B-8425-BCC05E796ADF}" presName="node" presStyleLbl="node1" presStyleIdx="0" presStyleCnt="1" custScaleX="90713" custScaleY="92440" custRadScaleRad="101658" custRadScaleInc="1762">
        <dgm:presLayoutVars>
          <dgm:bulletEnabled val="1"/>
        </dgm:presLayoutVars>
      </dgm:prSet>
      <dgm:spPr/>
    </dgm:pt>
  </dgm:ptLst>
  <dgm:cxnLst>
    <dgm:cxn modelId="{D2BD1F07-D8B0-1242-ACCA-BFA218C4610F}" srcId="{02B7F228-6459-BE4A-B07E-F9E672EA5B44}" destId="{F82B62EE-83D1-5C4B-8425-BCC05E796ADF}" srcOrd="0" destOrd="0" parTransId="{63B4BC96-7B34-EA4F-8FDE-7EC20F2B1A8F}" sibTransId="{1F753F1A-A0F9-EE40-95CE-1397B617E38C}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BCE87AB2-6F7A-3640-A771-1CC13914F027}" type="presOf" srcId="{F82B62EE-83D1-5C4B-8425-BCC05E796ADF}" destId="{A06A3942-6E1A-E341-B7CA-DAD9EBC146AD}" srcOrd="0" destOrd="0" presId="urn:microsoft.com/office/officeart/2005/8/layout/cycle2"/>
    <dgm:cxn modelId="{00D5CA3F-1B8D-4E49-90EF-86AAAB8001D5}" type="presParOf" srcId="{001C7661-3986-E043-9792-C0B6BC87ACE4}" destId="{A06A3942-6E1A-E341-B7CA-DAD9EBC146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DA77B-B4D7-41D5-8711-3399CB5E2436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5EE8FF09-918D-411E-9C55-34681D19D815}">
      <dgm:prSet phldrT="[Text]"/>
      <dgm:spPr/>
      <dgm:t>
        <a:bodyPr/>
        <a:lstStyle/>
        <a:p>
          <a:pPr>
            <a:buClr>
              <a:srgbClr val="000080"/>
            </a:buClr>
            <a:buFont typeface="Arial" panose="020B0604020202020204" pitchFamily="34" charset="0"/>
            <a:buChar char="•"/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Currently CPD requires practitioners to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record the number of credits</a:t>
          </a:r>
          <a:endParaRPr lang="en-ZA" b="1" dirty="0"/>
        </a:p>
      </dgm:t>
    </dgm:pt>
    <dgm:pt modelId="{67C41712-3C4C-42FA-B4B5-7E02627ECDAD}" type="parTrans" cxnId="{D073F8A2-CD84-45D7-ABC3-AC93CC6D30DA}">
      <dgm:prSet/>
      <dgm:spPr/>
      <dgm:t>
        <a:bodyPr/>
        <a:lstStyle/>
        <a:p>
          <a:endParaRPr lang="en-ZA"/>
        </a:p>
      </dgm:t>
    </dgm:pt>
    <dgm:pt modelId="{1F02D026-3552-4ECC-9D82-FAAD701542D4}" type="sibTrans" cxnId="{D073F8A2-CD84-45D7-ABC3-AC93CC6D30DA}">
      <dgm:prSet/>
      <dgm:spPr/>
      <dgm:t>
        <a:bodyPr/>
        <a:lstStyle/>
        <a:p>
          <a:endParaRPr lang="en-ZA"/>
        </a:p>
      </dgm:t>
    </dgm:pt>
    <dgm:pt modelId="{B1D66B7B-DEDA-48C7-B046-25451B43C634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Equating number of continuing education units (</a:t>
          </a:r>
          <a:r>
            <a:rPr lang="en-US" b="0" dirty="0" err="1">
              <a:latin typeface="Arial" panose="020B0604020202020204" pitchFamily="34" charset="0"/>
              <a:cs typeface="Arial" panose="020B0604020202020204" pitchFamily="34" charset="0"/>
            </a:rPr>
            <a:t>CEUs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) with competence is erroneous (Ahmed, et al, 2013) &amp; doesn’t indicate genuine learning or change performance quality</a:t>
          </a:r>
        </a:p>
      </dgm:t>
    </dgm:pt>
    <dgm:pt modelId="{D8F1BBD0-B5DF-43E8-9B7F-3C97C0E07AED}" type="parTrans" cxnId="{A8F26C92-277B-4C71-BFD9-35C0BA983394}">
      <dgm:prSet/>
      <dgm:spPr/>
      <dgm:t>
        <a:bodyPr/>
        <a:lstStyle/>
        <a:p>
          <a:endParaRPr lang="en-ZA"/>
        </a:p>
      </dgm:t>
    </dgm:pt>
    <dgm:pt modelId="{92E613A1-C9CD-4E22-B75E-4B4E29768634}" type="sibTrans" cxnId="{A8F26C92-277B-4C71-BFD9-35C0BA983394}">
      <dgm:prSet/>
      <dgm:spPr/>
      <dgm:t>
        <a:bodyPr/>
        <a:lstStyle/>
        <a:p>
          <a:endParaRPr lang="en-ZA"/>
        </a:p>
      </dgm:t>
    </dgm:pt>
    <dgm:pt modelId="{D9FABD58-248C-431E-BB70-9587BB7CDDC3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2013 HPCSA survey - 67.5% of practitioners, across Boards, engaged with CPD because it was a mandatory expectation of the HPCSA </a:t>
          </a:r>
        </a:p>
      </dgm:t>
    </dgm:pt>
    <dgm:pt modelId="{40C47FB6-56A5-4532-8ED1-AC4A323E9DE2}" type="parTrans" cxnId="{75902EA2-E288-4FB0-A600-95943C269041}">
      <dgm:prSet/>
      <dgm:spPr/>
      <dgm:t>
        <a:bodyPr/>
        <a:lstStyle/>
        <a:p>
          <a:endParaRPr lang="en-ZA"/>
        </a:p>
      </dgm:t>
    </dgm:pt>
    <dgm:pt modelId="{C454FFFC-85C1-408E-8C9E-1874FA01AAB4}" type="sibTrans" cxnId="{75902EA2-E288-4FB0-A600-95943C269041}">
      <dgm:prSet/>
      <dgm:spPr/>
      <dgm:t>
        <a:bodyPr/>
        <a:lstStyle/>
        <a:p>
          <a:endParaRPr lang="en-ZA"/>
        </a:p>
      </dgm:t>
    </dgm:pt>
    <dgm:pt modelId="{74789D52-3302-4426-B70F-1F7427D210AD}" type="pres">
      <dgm:prSet presAssocID="{E78DA77B-B4D7-41D5-8711-3399CB5E2436}" presName="linear" presStyleCnt="0">
        <dgm:presLayoutVars>
          <dgm:animLvl val="lvl"/>
          <dgm:resizeHandles val="exact"/>
        </dgm:presLayoutVars>
      </dgm:prSet>
      <dgm:spPr/>
    </dgm:pt>
    <dgm:pt modelId="{FB88363F-4985-41C3-A28E-F725B4F25A0A}" type="pres">
      <dgm:prSet presAssocID="{5EE8FF09-918D-411E-9C55-34681D19D8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E38670-4F22-4D2C-B490-9F895AF76FBA}" type="pres">
      <dgm:prSet presAssocID="{1F02D026-3552-4ECC-9D82-FAAD701542D4}" presName="spacer" presStyleCnt="0"/>
      <dgm:spPr/>
    </dgm:pt>
    <dgm:pt modelId="{5944749D-DC30-4944-ACDA-EB734046AB3F}" type="pres">
      <dgm:prSet presAssocID="{B1D66B7B-DEDA-48C7-B046-25451B43C6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1A6804-3C6F-411F-92CA-E08ECCFA137F}" type="pres">
      <dgm:prSet presAssocID="{92E613A1-C9CD-4E22-B75E-4B4E29768634}" presName="spacer" presStyleCnt="0"/>
      <dgm:spPr/>
    </dgm:pt>
    <dgm:pt modelId="{C90D0199-BF4E-4D4F-B24F-6EF6AD54B9B4}" type="pres">
      <dgm:prSet presAssocID="{D9FABD58-248C-431E-BB70-9587BB7CDD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ECE15F-B1E2-4EB3-9F9C-57058F2577A5}" type="presOf" srcId="{5EE8FF09-918D-411E-9C55-34681D19D815}" destId="{FB88363F-4985-41C3-A28E-F725B4F25A0A}" srcOrd="0" destOrd="0" presId="urn:microsoft.com/office/officeart/2005/8/layout/vList2"/>
    <dgm:cxn modelId="{A8F26C92-277B-4C71-BFD9-35C0BA983394}" srcId="{E78DA77B-B4D7-41D5-8711-3399CB5E2436}" destId="{B1D66B7B-DEDA-48C7-B046-25451B43C634}" srcOrd="1" destOrd="0" parTransId="{D8F1BBD0-B5DF-43E8-9B7F-3C97C0E07AED}" sibTransId="{92E613A1-C9CD-4E22-B75E-4B4E29768634}"/>
    <dgm:cxn modelId="{75902EA2-E288-4FB0-A600-95943C269041}" srcId="{E78DA77B-B4D7-41D5-8711-3399CB5E2436}" destId="{D9FABD58-248C-431E-BB70-9587BB7CDDC3}" srcOrd="2" destOrd="0" parTransId="{40C47FB6-56A5-4532-8ED1-AC4A323E9DE2}" sibTransId="{C454FFFC-85C1-408E-8C9E-1874FA01AAB4}"/>
    <dgm:cxn modelId="{D073F8A2-CD84-45D7-ABC3-AC93CC6D30DA}" srcId="{E78DA77B-B4D7-41D5-8711-3399CB5E2436}" destId="{5EE8FF09-918D-411E-9C55-34681D19D815}" srcOrd="0" destOrd="0" parTransId="{67C41712-3C4C-42FA-B4B5-7E02627ECDAD}" sibTransId="{1F02D026-3552-4ECC-9D82-FAAD701542D4}"/>
    <dgm:cxn modelId="{C47389B9-B2AA-4F43-B061-63DB9A8E87F2}" type="presOf" srcId="{D9FABD58-248C-431E-BB70-9587BB7CDDC3}" destId="{C90D0199-BF4E-4D4F-B24F-6EF6AD54B9B4}" srcOrd="0" destOrd="0" presId="urn:microsoft.com/office/officeart/2005/8/layout/vList2"/>
    <dgm:cxn modelId="{D08AA3E3-1CE7-4762-A2DD-215B0AD9C82A}" type="presOf" srcId="{E78DA77B-B4D7-41D5-8711-3399CB5E2436}" destId="{74789D52-3302-4426-B70F-1F7427D210AD}" srcOrd="0" destOrd="0" presId="urn:microsoft.com/office/officeart/2005/8/layout/vList2"/>
    <dgm:cxn modelId="{4AC8B1F7-2B29-429E-935E-247C978326B3}" type="presOf" srcId="{B1D66B7B-DEDA-48C7-B046-25451B43C634}" destId="{5944749D-DC30-4944-ACDA-EB734046AB3F}" srcOrd="0" destOrd="0" presId="urn:microsoft.com/office/officeart/2005/8/layout/vList2"/>
    <dgm:cxn modelId="{7F919D1C-6CF3-4C26-BC9F-44EE184472E5}" type="presParOf" srcId="{74789D52-3302-4426-B70F-1F7427D210AD}" destId="{FB88363F-4985-41C3-A28E-F725B4F25A0A}" srcOrd="0" destOrd="0" presId="urn:microsoft.com/office/officeart/2005/8/layout/vList2"/>
    <dgm:cxn modelId="{E2F75817-071B-432E-8830-6088BC30F05E}" type="presParOf" srcId="{74789D52-3302-4426-B70F-1F7427D210AD}" destId="{3CE38670-4F22-4D2C-B490-9F895AF76FBA}" srcOrd="1" destOrd="0" presId="urn:microsoft.com/office/officeart/2005/8/layout/vList2"/>
    <dgm:cxn modelId="{05A49AFE-1A15-428A-842B-EA165921A07D}" type="presParOf" srcId="{74789D52-3302-4426-B70F-1F7427D210AD}" destId="{5944749D-DC30-4944-ACDA-EB734046AB3F}" srcOrd="2" destOrd="0" presId="urn:microsoft.com/office/officeart/2005/8/layout/vList2"/>
    <dgm:cxn modelId="{2CC13C93-5A37-4680-B08E-071AF2B83BAB}" type="presParOf" srcId="{74789D52-3302-4426-B70F-1F7427D210AD}" destId="{871A6804-3C6F-411F-92CA-E08ECCFA137F}" srcOrd="3" destOrd="0" presId="urn:microsoft.com/office/officeart/2005/8/layout/vList2"/>
    <dgm:cxn modelId="{3B4DBD83-B6FE-4A4B-9824-ABF19D94C3FC}" type="presParOf" srcId="{74789D52-3302-4426-B70F-1F7427D210AD}" destId="{C90D0199-BF4E-4D4F-B24F-6EF6AD54B9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F266452-63C5-AE4A-A8C0-A4CC2D272FCC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Develop Individualized Learning Plan</a:t>
          </a:r>
        </a:p>
      </dgm:t>
    </dgm:pt>
    <dgm:pt modelId="{79DFEF0E-8013-F34A-A857-EC9ED269C2C0}" type="parTrans" cxnId="{819560D9-1B4B-0C4E-BCB5-3D9D8B52AEE2}">
      <dgm:prSet/>
      <dgm:spPr/>
      <dgm:t>
        <a:bodyPr/>
        <a:lstStyle/>
        <a:p>
          <a:endParaRPr lang="en-US" sz="2400"/>
        </a:p>
      </dgm:t>
    </dgm:pt>
    <dgm:pt modelId="{C67FD8BB-87E9-4F44-A281-286A0775ADA0}" type="sibTrans" cxnId="{819560D9-1B4B-0C4E-BCB5-3D9D8B52AEE2}">
      <dgm:prSet/>
      <dgm:spPr/>
      <dgm:t>
        <a:bodyPr/>
        <a:lstStyle/>
        <a:p>
          <a:endParaRPr lang="en-US" sz="2400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8B0EE656-CF89-B546-ADEE-6A26C2ACEE3A}" type="pres">
      <dgm:prSet presAssocID="{6F266452-63C5-AE4A-A8C0-A4CC2D272FCC}" presName="node" presStyleLbl="node1" presStyleIdx="0" presStyleCnt="1" custScaleX="93121" custScaleY="100233" custRadScaleRad="101128" custRadScaleInc="4">
        <dgm:presLayoutVars>
          <dgm:bulletEnabled val="1"/>
        </dgm:presLayoutVars>
      </dgm:prSet>
      <dgm:spPr/>
    </dgm:pt>
  </dgm:ptLst>
  <dgm:cxnLst>
    <dgm:cxn modelId="{B7DAAE3A-DB2B-2E42-A845-78A6CA6D3D17}" type="presOf" srcId="{6F266452-63C5-AE4A-A8C0-A4CC2D272FCC}" destId="{8B0EE656-CF89-B546-ADEE-6A26C2ACEE3A}" srcOrd="0" destOrd="0" presId="urn:microsoft.com/office/officeart/2005/8/layout/cycle2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819560D9-1B4B-0C4E-BCB5-3D9D8B52AEE2}" srcId="{02B7F228-6459-BE4A-B07E-F9E672EA5B44}" destId="{6F266452-63C5-AE4A-A8C0-A4CC2D272FCC}" srcOrd="0" destOrd="0" parTransId="{79DFEF0E-8013-F34A-A857-EC9ED269C2C0}" sibTransId="{C67FD8BB-87E9-4F44-A281-286A0775ADA0}"/>
    <dgm:cxn modelId="{D5610119-72C8-5746-9EDA-BD9A607AFD22}" type="presParOf" srcId="{001C7661-3986-E043-9792-C0B6BC87ACE4}" destId="{8B0EE656-CF89-B546-ADEE-6A26C2ACEE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A155733-1C01-4736-BE5E-D107EFDB82FA}" type="doc">
      <dgm:prSet loTypeId="urn:microsoft.com/office/officeart/2008/layout/LinedList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9D812F64-675E-4257-90A1-3F88942AB8BB}">
      <dgm:prSet phldrT="[Text]"/>
      <dgm:spPr/>
      <dgm:t>
        <a:bodyPr vert="vert270"/>
        <a:lstStyle/>
        <a:p>
          <a:r>
            <a:rPr lang="en-US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Broad categories</a:t>
          </a:r>
          <a:endParaRPr lang="en-ZA" dirty="0">
            <a:solidFill>
              <a:srgbClr val="0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AC1CE-A277-4B6D-B08B-52037C051BA4}" type="parTrans" cxnId="{87DA271B-91B5-452A-B68B-D8420A95D15B}">
      <dgm:prSet/>
      <dgm:spPr/>
      <dgm:t>
        <a:bodyPr/>
        <a:lstStyle/>
        <a:p>
          <a:endParaRPr lang="en-ZA"/>
        </a:p>
      </dgm:t>
    </dgm:pt>
    <dgm:pt modelId="{BE40122C-7A91-4C75-8688-3E476AFCA0F5}" type="sibTrans" cxnId="{87DA271B-91B5-452A-B68B-D8420A95D15B}">
      <dgm:prSet/>
      <dgm:spPr/>
      <dgm:t>
        <a:bodyPr/>
        <a:lstStyle/>
        <a:p>
          <a:endParaRPr lang="en-ZA"/>
        </a:p>
      </dgm:t>
    </dgm:pt>
    <dgm:pt modelId="{8140D6CE-434A-406B-A560-E3FC5DAC4B7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Group learning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9DBC0-FD56-4243-9311-A97670652617}" type="parTrans" cxnId="{C0B9D430-5457-4F6C-81EC-F8660F44622C}">
      <dgm:prSet/>
      <dgm:spPr/>
      <dgm:t>
        <a:bodyPr/>
        <a:lstStyle/>
        <a:p>
          <a:endParaRPr lang="en-ZA"/>
        </a:p>
      </dgm:t>
    </dgm:pt>
    <dgm:pt modelId="{A45C5BAB-C152-4BBB-8C33-89EC360F38C0}" type="sibTrans" cxnId="{C0B9D430-5457-4F6C-81EC-F8660F44622C}">
      <dgm:prSet/>
      <dgm:spPr/>
      <dgm:t>
        <a:bodyPr/>
        <a:lstStyle/>
        <a:p>
          <a:endParaRPr lang="en-ZA"/>
        </a:p>
      </dgm:t>
    </dgm:pt>
    <dgm:pt modelId="{982A0A01-747F-4753-B6B5-97A4A780318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Individual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D3DCA-C12E-49D5-B290-CA5AC55A9C51}" type="parTrans" cxnId="{4A0118E7-4B6B-420D-BE64-84112203A317}">
      <dgm:prSet/>
      <dgm:spPr/>
      <dgm:t>
        <a:bodyPr/>
        <a:lstStyle/>
        <a:p>
          <a:endParaRPr lang="en-ZA"/>
        </a:p>
      </dgm:t>
    </dgm:pt>
    <dgm:pt modelId="{F49925A6-92B4-49DF-BC12-A0B210C6CF43}" type="sibTrans" cxnId="{4A0118E7-4B6B-420D-BE64-84112203A317}">
      <dgm:prSet/>
      <dgm:spPr/>
      <dgm:t>
        <a:bodyPr/>
        <a:lstStyle/>
        <a:p>
          <a:endParaRPr lang="en-ZA"/>
        </a:p>
      </dgm:t>
    </dgm:pt>
    <dgm:pt modelId="{D8AF1ABA-0C58-4223-BAE6-BCFEF80ADEE9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Formal learning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B5F02-5712-4D3E-98E6-D5E98490C7A8}" type="parTrans" cxnId="{4A50E70F-FDC8-429E-BDA8-14794517B3E8}">
      <dgm:prSet/>
      <dgm:spPr/>
      <dgm:t>
        <a:bodyPr/>
        <a:lstStyle/>
        <a:p>
          <a:endParaRPr lang="en-ZA"/>
        </a:p>
      </dgm:t>
    </dgm:pt>
    <dgm:pt modelId="{27E8C95B-69D3-4106-A070-0EFA6A9BB474}" type="sibTrans" cxnId="{4A50E70F-FDC8-429E-BDA8-14794517B3E8}">
      <dgm:prSet/>
      <dgm:spPr/>
      <dgm:t>
        <a:bodyPr/>
        <a:lstStyle/>
        <a:p>
          <a:endParaRPr lang="en-ZA"/>
        </a:p>
      </dgm:t>
    </dgm:pt>
    <dgm:pt modelId="{0C1E6C23-F1F6-4F8A-B4AA-8D222D600AA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Self learning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553D2-865E-4613-B3E0-1EFDB2EE1737}" type="parTrans" cxnId="{13F53E12-EB65-4D9B-A067-0D441FBEA263}">
      <dgm:prSet/>
      <dgm:spPr/>
      <dgm:t>
        <a:bodyPr/>
        <a:lstStyle/>
        <a:p>
          <a:endParaRPr lang="en-ZA"/>
        </a:p>
      </dgm:t>
    </dgm:pt>
    <dgm:pt modelId="{CC4A83FF-A934-48EC-847B-FB949088296E}" type="sibTrans" cxnId="{13F53E12-EB65-4D9B-A067-0D441FBEA263}">
      <dgm:prSet/>
      <dgm:spPr/>
      <dgm:t>
        <a:bodyPr/>
        <a:lstStyle/>
        <a:p>
          <a:endParaRPr lang="en-ZA"/>
        </a:p>
      </dgm:t>
    </dgm:pt>
    <dgm:pt modelId="{D6B257D4-3FDB-42AB-9891-2ADB1FF55B96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Systems? learning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EC1E4-018C-4A19-BB03-6066C37EDABF}" type="parTrans" cxnId="{BE018BF4-8888-412B-BD7D-649797B7D931}">
      <dgm:prSet/>
      <dgm:spPr/>
      <dgm:t>
        <a:bodyPr/>
        <a:lstStyle/>
        <a:p>
          <a:endParaRPr lang="en-ZA"/>
        </a:p>
      </dgm:t>
    </dgm:pt>
    <dgm:pt modelId="{61BEBA43-A9E4-4564-9D98-103D4168B47D}" type="sibTrans" cxnId="{BE018BF4-8888-412B-BD7D-649797B7D931}">
      <dgm:prSet/>
      <dgm:spPr/>
      <dgm:t>
        <a:bodyPr/>
        <a:lstStyle/>
        <a:p>
          <a:endParaRPr lang="en-ZA"/>
        </a:p>
      </dgm:t>
    </dgm:pt>
    <dgm:pt modelId="{21566CA3-C8EA-4E9D-A907-20CD4FA65C3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</a:p>
      </dgm:t>
    </dgm:pt>
    <dgm:pt modelId="{629F56D4-0D8C-4243-A7DC-2278316C8A95}" type="parTrans" cxnId="{0FA83598-94DE-40E3-B966-856471152464}">
      <dgm:prSet/>
      <dgm:spPr/>
      <dgm:t>
        <a:bodyPr/>
        <a:lstStyle/>
        <a:p>
          <a:endParaRPr lang="en-ZA"/>
        </a:p>
      </dgm:t>
    </dgm:pt>
    <dgm:pt modelId="{AD0D7690-56B3-4429-B65D-3AB2038B27CB}" type="sibTrans" cxnId="{0FA83598-94DE-40E3-B966-856471152464}">
      <dgm:prSet/>
      <dgm:spPr/>
      <dgm:t>
        <a:bodyPr/>
        <a:lstStyle/>
        <a:p>
          <a:endParaRPr lang="en-ZA"/>
        </a:p>
      </dgm:t>
    </dgm:pt>
    <dgm:pt modelId="{5AB12267-6CAA-4F72-B8AA-B71EE3E1A178}" type="pres">
      <dgm:prSet presAssocID="{CA155733-1C01-4736-BE5E-D107EFDB82FA}" presName="vert0" presStyleCnt="0">
        <dgm:presLayoutVars>
          <dgm:dir/>
          <dgm:animOne val="branch"/>
          <dgm:animLvl val="lvl"/>
        </dgm:presLayoutVars>
      </dgm:prSet>
      <dgm:spPr/>
    </dgm:pt>
    <dgm:pt modelId="{26B4AFDD-15E0-47AE-921D-9EFD4FFD67B3}" type="pres">
      <dgm:prSet presAssocID="{9D812F64-675E-4257-90A1-3F88942AB8BB}" presName="thickLine" presStyleLbl="alignNode1" presStyleIdx="0" presStyleCnt="1"/>
      <dgm:spPr/>
    </dgm:pt>
    <dgm:pt modelId="{DE3C0A6F-D256-4029-A192-23E47D983B9F}" type="pres">
      <dgm:prSet presAssocID="{9D812F64-675E-4257-90A1-3F88942AB8BB}" presName="horz1" presStyleCnt="0"/>
      <dgm:spPr/>
    </dgm:pt>
    <dgm:pt modelId="{8BD03B97-75F6-417F-85AD-A8A8464A56EC}" type="pres">
      <dgm:prSet presAssocID="{9D812F64-675E-4257-90A1-3F88942AB8BB}" presName="tx1" presStyleLbl="revTx" presStyleIdx="0" presStyleCnt="7"/>
      <dgm:spPr/>
    </dgm:pt>
    <dgm:pt modelId="{CF3B9BD8-70BE-4C7A-ACA3-6AF667C214FC}" type="pres">
      <dgm:prSet presAssocID="{9D812F64-675E-4257-90A1-3F88942AB8BB}" presName="vert1" presStyleCnt="0"/>
      <dgm:spPr/>
    </dgm:pt>
    <dgm:pt modelId="{B2E221C9-0F4A-4B7F-BB60-38CE3BE288F2}" type="pres">
      <dgm:prSet presAssocID="{8140D6CE-434A-406B-A560-E3FC5DAC4B78}" presName="vertSpace2a" presStyleCnt="0"/>
      <dgm:spPr/>
    </dgm:pt>
    <dgm:pt modelId="{AE7CCA2B-B839-4611-87D8-3FDC5885F0EF}" type="pres">
      <dgm:prSet presAssocID="{8140D6CE-434A-406B-A560-E3FC5DAC4B78}" presName="horz2" presStyleCnt="0"/>
      <dgm:spPr/>
    </dgm:pt>
    <dgm:pt modelId="{4FA15460-A09C-4EA2-A013-A20F041D30CB}" type="pres">
      <dgm:prSet presAssocID="{8140D6CE-434A-406B-A560-E3FC5DAC4B78}" presName="horzSpace2" presStyleCnt="0"/>
      <dgm:spPr/>
    </dgm:pt>
    <dgm:pt modelId="{1C09AEC5-2706-4C63-AA7C-9D08E33B2469}" type="pres">
      <dgm:prSet presAssocID="{8140D6CE-434A-406B-A560-E3FC5DAC4B78}" presName="tx2" presStyleLbl="revTx" presStyleIdx="1" presStyleCnt="7"/>
      <dgm:spPr/>
    </dgm:pt>
    <dgm:pt modelId="{DC28C8D8-5362-41A1-8AE7-9781622BBC26}" type="pres">
      <dgm:prSet presAssocID="{8140D6CE-434A-406B-A560-E3FC5DAC4B78}" presName="vert2" presStyleCnt="0"/>
      <dgm:spPr/>
    </dgm:pt>
    <dgm:pt modelId="{E9A764E1-6AB1-446C-B12F-BFF9359B0EEA}" type="pres">
      <dgm:prSet presAssocID="{8140D6CE-434A-406B-A560-E3FC5DAC4B78}" presName="thinLine2b" presStyleLbl="callout" presStyleIdx="0" presStyleCnt="5"/>
      <dgm:spPr/>
    </dgm:pt>
    <dgm:pt modelId="{03AB250D-3EE3-4D83-AC90-4D55CFA1275B}" type="pres">
      <dgm:prSet presAssocID="{8140D6CE-434A-406B-A560-E3FC5DAC4B78}" presName="vertSpace2b" presStyleCnt="0"/>
      <dgm:spPr/>
    </dgm:pt>
    <dgm:pt modelId="{59F5F620-B459-4993-80B4-F2603335E075}" type="pres">
      <dgm:prSet presAssocID="{982A0A01-747F-4753-B6B5-97A4A7803185}" presName="horz2" presStyleCnt="0"/>
      <dgm:spPr/>
    </dgm:pt>
    <dgm:pt modelId="{6199C51D-EE41-4FF9-BC4F-AD5AB613C1B5}" type="pres">
      <dgm:prSet presAssocID="{982A0A01-747F-4753-B6B5-97A4A7803185}" presName="horzSpace2" presStyleCnt="0"/>
      <dgm:spPr/>
    </dgm:pt>
    <dgm:pt modelId="{48330F1C-5B44-4046-924C-A9F2C1F74229}" type="pres">
      <dgm:prSet presAssocID="{982A0A01-747F-4753-B6B5-97A4A7803185}" presName="tx2" presStyleLbl="revTx" presStyleIdx="2" presStyleCnt="7"/>
      <dgm:spPr/>
    </dgm:pt>
    <dgm:pt modelId="{5DBD1EAE-FA70-48D4-831F-D62209F87040}" type="pres">
      <dgm:prSet presAssocID="{982A0A01-747F-4753-B6B5-97A4A7803185}" presName="vert2" presStyleCnt="0"/>
      <dgm:spPr/>
    </dgm:pt>
    <dgm:pt modelId="{24769973-B9F2-49D5-A85D-3D0C3E0EF6F3}" type="pres">
      <dgm:prSet presAssocID="{D8AF1ABA-0C58-4223-BAE6-BCFEF80ADEE9}" presName="horz3" presStyleCnt="0"/>
      <dgm:spPr/>
    </dgm:pt>
    <dgm:pt modelId="{01052279-314A-4AE6-BA3A-7B65643F62AE}" type="pres">
      <dgm:prSet presAssocID="{D8AF1ABA-0C58-4223-BAE6-BCFEF80ADEE9}" presName="horzSpace3" presStyleCnt="0"/>
      <dgm:spPr/>
    </dgm:pt>
    <dgm:pt modelId="{95EF1798-381C-45B4-9748-B49478A24613}" type="pres">
      <dgm:prSet presAssocID="{D8AF1ABA-0C58-4223-BAE6-BCFEF80ADEE9}" presName="tx3" presStyleLbl="revTx" presStyleIdx="3" presStyleCnt="7"/>
      <dgm:spPr/>
    </dgm:pt>
    <dgm:pt modelId="{E003236F-6CEC-4295-948E-36A7059D81DF}" type="pres">
      <dgm:prSet presAssocID="{D8AF1ABA-0C58-4223-BAE6-BCFEF80ADEE9}" presName="vert3" presStyleCnt="0"/>
      <dgm:spPr/>
    </dgm:pt>
    <dgm:pt modelId="{4974875F-CBEA-4477-AB35-DEA36606E53D}" type="pres">
      <dgm:prSet presAssocID="{27E8C95B-69D3-4106-A070-0EFA6A9BB474}" presName="thinLine3" presStyleLbl="callout" presStyleIdx="1" presStyleCnt="5"/>
      <dgm:spPr/>
    </dgm:pt>
    <dgm:pt modelId="{EF3AF7CF-3B3D-4251-A02A-5D80EBA5AF4C}" type="pres">
      <dgm:prSet presAssocID="{0C1E6C23-F1F6-4F8A-B4AA-8D222D600AA7}" presName="horz3" presStyleCnt="0"/>
      <dgm:spPr/>
    </dgm:pt>
    <dgm:pt modelId="{3D65E2FA-D78E-4545-A146-FC6DCC060C79}" type="pres">
      <dgm:prSet presAssocID="{0C1E6C23-F1F6-4F8A-B4AA-8D222D600AA7}" presName="horzSpace3" presStyleCnt="0"/>
      <dgm:spPr/>
    </dgm:pt>
    <dgm:pt modelId="{96BB4E59-ACE3-4583-B2E3-A983D04361A9}" type="pres">
      <dgm:prSet presAssocID="{0C1E6C23-F1F6-4F8A-B4AA-8D222D600AA7}" presName="tx3" presStyleLbl="revTx" presStyleIdx="4" presStyleCnt="7"/>
      <dgm:spPr/>
    </dgm:pt>
    <dgm:pt modelId="{DDDF9260-7EA3-4F2D-B688-6D4ED2DAB23B}" type="pres">
      <dgm:prSet presAssocID="{0C1E6C23-F1F6-4F8A-B4AA-8D222D600AA7}" presName="vert3" presStyleCnt="0"/>
      <dgm:spPr/>
    </dgm:pt>
    <dgm:pt modelId="{A10D9833-55D8-49B1-A676-14EEFB8281A9}" type="pres">
      <dgm:prSet presAssocID="{CC4A83FF-A934-48EC-847B-FB949088296E}" presName="thinLine3" presStyleLbl="callout" presStyleIdx="2" presStyleCnt="5"/>
      <dgm:spPr/>
    </dgm:pt>
    <dgm:pt modelId="{353D1923-8CB0-4C62-AAA4-482B6EC1574B}" type="pres">
      <dgm:prSet presAssocID="{D6B257D4-3FDB-42AB-9891-2ADB1FF55B96}" presName="horz3" presStyleCnt="0"/>
      <dgm:spPr/>
    </dgm:pt>
    <dgm:pt modelId="{45B9F5F4-443E-4182-83E7-4E387DEA2BF2}" type="pres">
      <dgm:prSet presAssocID="{D6B257D4-3FDB-42AB-9891-2ADB1FF55B96}" presName="horzSpace3" presStyleCnt="0"/>
      <dgm:spPr/>
    </dgm:pt>
    <dgm:pt modelId="{39438B85-0431-4D62-A79B-D82A3E0286D8}" type="pres">
      <dgm:prSet presAssocID="{D6B257D4-3FDB-42AB-9891-2ADB1FF55B96}" presName="tx3" presStyleLbl="revTx" presStyleIdx="5" presStyleCnt="7"/>
      <dgm:spPr/>
    </dgm:pt>
    <dgm:pt modelId="{F78A7E19-C5D4-4B8B-8F72-054C622AE1BD}" type="pres">
      <dgm:prSet presAssocID="{D6B257D4-3FDB-42AB-9891-2ADB1FF55B96}" presName="vert3" presStyleCnt="0"/>
      <dgm:spPr/>
    </dgm:pt>
    <dgm:pt modelId="{8D7C9354-4F2C-4C6B-B553-A2B042EC88FE}" type="pres">
      <dgm:prSet presAssocID="{982A0A01-747F-4753-B6B5-97A4A7803185}" presName="thinLine2b" presStyleLbl="callout" presStyleIdx="3" presStyleCnt="5"/>
      <dgm:spPr/>
    </dgm:pt>
    <dgm:pt modelId="{8C6C64F2-19F1-4AC0-854A-7B78EF60887D}" type="pres">
      <dgm:prSet presAssocID="{982A0A01-747F-4753-B6B5-97A4A7803185}" presName="vertSpace2b" presStyleCnt="0"/>
      <dgm:spPr/>
    </dgm:pt>
    <dgm:pt modelId="{AE3F5F34-02C2-4E18-B718-B590E375014F}" type="pres">
      <dgm:prSet presAssocID="{21566CA3-C8EA-4E9D-A907-20CD4FA65C3C}" presName="horz2" presStyleCnt="0"/>
      <dgm:spPr/>
    </dgm:pt>
    <dgm:pt modelId="{95BA22F8-C053-4E15-91D7-3CD414E3BE5A}" type="pres">
      <dgm:prSet presAssocID="{21566CA3-C8EA-4E9D-A907-20CD4FA65C3C}" presName="horzSpace2" presStyleCnt="0"/>
      <dgm:spPr/>
    </dgm:pt>
    <dgm:pt modelId="{17809834-BE42-491F-9388-EE3B6716070E}" type="pres">
      <dgm:prSet presAssocID="{21566CA3-C8EA-4E9D-A907-20CD4FA65C3C}" presName="tx2" presStyleLbl="revTx" presStyleIdx="6" presStyleCnt="7"/>
      <dgm:spPr/>
    </dgm:pt>
    <dgm:pt modelId="{51E60086-0421-439B-92B5-E756B47BF26E}" type="pres">
      <dgm:prSet presAssocID="{21566CA3-C8EA-4E9D-A907-20CD4FA65C3C}" presName="vert2" presStyleCnt="0"/>
      <dgm:spPr/>
    </dgm:pt>
    <dgm:pt modelId="{11D49B05-C199-4B22-B5D9-4033A9F05FCD}" type="pres">
      <dgm:prSet presAssocID="{21566CA3-C8EA-4E9D-A907-20CD4FA65C3C}" presName="thinLine2b" presStyleLbl="callout" presStyleIdx="4" presStyleCnt="5"/>
      <dgm:spPr/>
    </dgm:pt>
    <dgm:pt modelId="{D9E03C9D-B2EE-4494-B7C5-4D69581F4692}" type="pres">
      <dgm:prSet presAssocID="{21566CA3-C8EA-4E9D-A907-20CD4FA65C3C}" presName="vertSpace2b" presStyleCnt="0"/>
      <dgm:spPr/>
    </dgm:pt>
  </dgm:ptLst>
  <dgm:cxnLst>
    <dgm:cxn modelId="{4A50E70F-FDC8-429E-BDA8-14794517B3E8}" srcId="{982A0A01-747F-4753-B6B5-97A4A7803185}" destId="{D8AF1ABA-0C58-4223-BAE6-BCFEF80ADEE9}" srcOrd="0" destOrd="0" parTransId="{73BB5F02-5712-4D3E-98E6-D5E98490C7A8}" sibTransId="{27E8C95B-69D3-4106-A070-0EFA6A9BB474}"/>
    <dgm:cxn modelId="{13F53E12-EB65-4D9B-A067-0D441FBEA263}" srcId="{982A0A01-747F-4753-B6B5-97A4A7803185}" destId="{0C1E6C23-F1F6-4F8A-B4AA-8D222D600AA7}" srcOrd="1" destOrd="0" parTransId="{558553D2-865E-4613-B3E0-1EFDB2EE1737}" sibTransId="{CC4A83FF-A934-48EC-847B-FB949088296E}"/>
    <dgm:cxn modelId="{87DA271B-91B5-452A-B68B-D8420A95D15B}" srcId="{CA155733-1C01-4736-BE5E-D107EFDB82FA}" destId="{9D812F64-675E-4257-90A1-3F88942AB8BB}" srcOrd="0" destOrd="0" parTransId="{D09AC1CE-A277-4B6D-B08B-52037C051BA4}" sibTransId="{BE40122C-7A91-4C75-8688-3E476AFCA0F5}"/>
    <dgm:cxn modelId="{6849C226-4B77-4B9D-ACC8-99110DEAE6E9}" type="presOf" srcId="{D6B257D4-3FDB-42AB-9891-2ADB1FF55B96}" destId="{39438B85-0431-4D62-A79B-D82A3E0286D8}" srcOrd="0" destOrd="0" presId="urn:microsoft.com/office/officeart/2008/layout/LinedList"/>
    <dgm:cxn modelId="{C0B9D430-5457-4F6C-81EC-F8660F44622C}" srcId="{9D812F64-675E-4257-90A1-3F88942AB8BB}" destId="{8140D6CE-434A-406B-A560-E3FC5DAC4B78}" srcOrd="0" destOrd="0" parTransId="{EB79DBC0-FD56-4243-9311-A97670652617}" sibTransId="{A45C5BAB-C152-4BBB-8C33-89EC360F38C0}"/>
    <dgm:cxn modelId="{ADDFE535-9F44-42F5-89E2-4627DD8F3123}" type="presOf" srcId="{0C1E6C23-F1F6-4F8A-B4AA-8D222D600AA7}" destId="{96BB4E59-ACE3-4583-B2E3-A983D04361A9}" srcOrd="0" destOrd="0" presId="urn:microsoft.com/office/officeart/2008/layout/LinedList"/>
    <dgm:cxn modelId="{8891D557-B886-4FE3-B3BA-836E4786EE1D}" type="presOf" srcId="{9D812F64-675E-4257-90A1-3F88942AB8BB}" destId="{8BD03B97-75F6-417F-85AD-A8A8464A56EC}" srcOrd="0" destOrd="0" presId="urn:microsoft.com/office/officeart/2008/layout/LinedList"/>
    <dgm:cxn modelId="{96C75494-F747-48F0-BE50-268E2C3E108B}" type="presOf" srcId="{8140D6CE-434A-406B-A560-E3FC5DAC4B78}" destId="{1C09AEC5-2706-4C63-AA7C-9D08E33B2469}" srcOrd="0" destOrd="0" presId="urn:microsoft.com/office/officeart/2008/layout/LinedList"/>
    <dgm:cxn modelId="{0FA83598-94DE-40E3-B966-856471152464}" srcId="{9D812F64-675E-4257-90A1-3F88942AB8BB}" destId="{21566CA3-C8EA-4E9D-A907-20CD4FA65C3C}" srcOrd="2" destOrd="0" parTransId="{629F56D4-0D8C-4243-A7DC-2278316C8A95}" sibTransId="{AD0D7690-56B3-4429-B65D-3AB2038B27CB}"/>
    <dgm:cxn modelId="{C9DFDEB9-CC3D-4DCC-9DAF-7F3F284E87CA}" type="presOf" srcId="{D8AF1ABA-0C58-4223-BAE6-BCFEF80ADEE9}" destId="{95EF1798-381C-45B4-9748-B49478A24613}" srcOrd="0" destOrd="0" presId="urn:microsoft.com/office/officeart/2008/layout/LinedList"/>
    <dgm:cxn modelId="{86AC90BF-DB69-4C06-89F2-ACEEFF3A6AD4}" type="presOf" srcId="{21566CA3-C8EA-4E9D-A907-20CD4FA65C3C}" destId="{17809834-BE42-491F-9388-EE3B6716070E}" srcOrd="0" destOrd="0" presId="urn:microsoft.com/office/officeart/2008/layout/LinedList"/>
    <dgm:cxn modelId="{B57B9BD4-90E4-47F6-8909-771E6D9B176E}" type="presOf" srcId="{982A0A01-747F-4753-B6B5-97A4A7803185}" destId="{48330F1C-5B44-4046-924C-A9F2C1F74229}" srcOrd="0" destOrd="0" presId="urn:microsoft.com/office/officeart/2008/layout/LinedList"/>
    <dgm:cxn modelId="{4A0118E7-4B6B-420D-BE64-84112203A317}" srcId="{9D812F64-675E-4257-90A1-3F88942AB8BB}" destId="{982A0A01-747F-4753-B6B5-97A4A7803185}" srcOrd="1" destOrd="0" parTransId="{516D3DCA-C12E-49D5-B290-CA5AC55A9C51}" sibTransId="{F49925A6-92B4-49DF-BC12-A0B210C6CF43}"/>
    <dgm:cxn modelId="{C0F69AEA-3D61-4231-A4DE-3659FF776792}" type="presOf" srcId="{CA155733-1C01-4736-BE5E-D107EFDB82FA}" destId="{5AB12267-6CAA-4F72-B8AA-B71EE3E1A178}" srcOrd="0" destOrd="0" presId="urn:microsoft.com/office/officeart/2008/layout/LinedList"/>
    <dgm:cxn modelId="{BE018BF4-8888-412B-BD7D-649797B7D931}" srcId="{982A0A01-747F-4753-B6B5-97A4A7803185}" destId="{D6B257D4-3FDB-42AB-9891-2ADB1FF55B96}" srcOrd="2" destOrd="0" parTransId="{819EC1E4-018C-4A19-BB03-6066C37EDABF}" sibTransId="{61BEBA43-A9E4-4564-9D98-103D4168B47D}"/>
    <dgm:cxn modelId="{55677032-4693-43F8-BDB8-A3B0F3A4A295}" type="presParOf" srcId="{5AB12267-6CAA-4F72-B8AA-B71EE3E1A178}" destId="{26B4AFDD-15E0-47AE-921D-9EFD4FFD67B3}" srcOrd="0" destOrd="0" presId="urn:microsoft.com/office/officeart/2008/layout/LinedList"/>
    <dgm:cxn modelId="{C9C05BAA-AB7C-4BFB-B274-89FDF9A80E7E}" type="presParOf" srcId="{5AB12267-6CAA-4F72-B8AA-B71EE3E1A178}" destId="{DE3C0A6F-D256-4029-A192-23E47D983B9F}" srcOrd="1" destOrd="0" presId="urn:microsoft.com/office/officeart/2008/layout/LinedList"/>
    <dgm:cxn modelId="{567447C3-C6DB-4A81-B349-8E2B04D560E7}" type="presParOf" srcId="{DE3C0A6F-D256-4029-A192-23E47D983B9F}" destId="{8BD03B97-75F6-417F-85AD-A8A8464A56EC}" srcOrd="0" destOrd="0" presId="urn:microsoft.com/office/officeart/2008/layout/LinedList"/>
    <dgm:cxn modelId="{41CA0755-D3FB-4BAB-83F7-B9972E887912}" type="presParOf" srcId="{DE3C0A6F-D256-4029-A192-23E47D983B9F}" destId="{CF3B9BD8-70BE-4C7A-ACA3-6AF667C214FC}" srcOrd="1" destOrd="0" presId="urn:microsoft.com/office/officeart/2008/layout/LinedList"/>
    <dgm:cxn modelId="{A63D4E2D-D301-4099-A29D-7650ED478670}" type="presParOf" srcId="{CF3B9BD8-70BE-4C7A-ACA3-6AF667C214FC}" destId="{B2E221C9-0F4A-4B7F-BB60-38CE3BE288F2}" srcOrd="0" destOrd="0" presId="urn:microsoft.com/office/officeart/2008/layout/LinedList"/>
    <dgm:cxn modelId="{60240105-34F2-4CC5-825C-A78E4F36B191}" type="presParOf" srcId="{CF3B9BD8-70BE-4C7A-ACA3-6AF667C214FC}" destId="{AE7CCA2B-B839-4611-87D8-3FDC5885F0EF}" srcOrd="1" destOrd="0" presId="urn:microsoft.com/office/officeart/2008/layout/LinedList"/>
    <dgm:cxn modelId="{C02AFE95-9D02-48E4-B8F3-FEA99F48A765}" type="presParOf" srcId="{AE7CCA2B-B839-4611-87D8-3FDC5885F0EF}" destId="{4FA15460-A09C-4EA2-A013-A20F041D30CB}" srcOrd="0" destOrd="0" presId="urn:microsoft.com/office/officeart/2008/layout/LinedList"/>
    <dgm:cxn modelId="{0C9BA921-FEC0-4CFA-B0A4-F6403889ABE2}" type="presParOf" srcId="{AE7CCA2B-B839-4611-87D8-3FDC5885F0EF}" destId="{1C09AEC5-2706-4C63-AA7C-9D08E33B2469}" srcOrd="1" destOrd="0" presId="urn:microsoft.com/office/officeart/2008/layout/LinedList"/>
    <dgm:cxn modelId="{CB41C1D8-B7BF-4CB5-853C-6452EF9A20C9}" type="presParOf" srcId="{AE7CCA2B-B839-4611-87D8-3FDC5885F0EF}" destId="{DC28C8D8-5362-41A1-8AE7-9781622BBC26}" srcOrd="2" destOrd="0" presId="urn:microsoft.com/office/officeart/2008/layout/LinedList"/>
    <dgm:cxn modelId="{469951FE-ABB1-46BB-94B2-D124CA8534E7}" type="presParOf" srcId="{CF3B9BD8-70BE-4C7A-ACA3-6AF667C214FC}" destId="{E9A764E1-6AB1-446C-B12F-BFF9359B0EEA}" srcOrd="2" destOrd="0" presId="urn:microsoft.com/office/officeart/2008/layout/LinedList"/>
    <dgm:cxn modelId="{B044691F-38DB-4F6B-9285-AFDF98230058}" type="presParOf" srcId="{CF3B9BD8-70BE-4C7A-ACA3-6AF667C214FC}" destId="{03AB250D-3EE3-4D83-AC90-4D55CFA1275B}" srcOrd="3" destOrd="0" presId="urn:microsoft.com/office/officeart/2008/layout/LinedList"/>
    <dgm:cxn modelId="{E9637C85-FA8D-46D5-9579-9324A21BB5D4}" type="presParOf" srcId="{CF3B9BD8-70BE-4C7A-ACA3-6AF667C214FC}" destId="{59F5F620-B459-4993-80B4-F2603335E075}" srcOrd="4" destOrd="0" presId="urn:microsoft.com/office/officeart/2008/layout/LinedList"/>
    <dgm:cxn modelId="{D78582FA-E952-4996-B51E-55DDFD1062DA}" type="presParOf" srcId="{59F5F620-B459-4993-80B4-F2603335E075}" destId="{6199C51D-EE41-4FF9-BC4F-AD5AB613C1B5}" srcOrd="0" destOrd="0" presId="urn:microsoft.com/office/officeart/2008/layout/LinedList"/>
    <dgm:cxn modelId="{56135DA9-6F12-45AC-81E4-985E94CC1FAF}" type="presParOf" srcId="{59F5F620-B459-4993-80B4-F2603335E075}" destId="{48330F1C-5B44-4046-924C-A9F2C1F74229}" srcOrd="1" destOrd="0" presId="urn:microsoft.com/office/officeart/2008/layout/LinedList"/>
    <dgm:cxn modelId="{83043C0E-00DB-4BC3-831D-A438266C38A6}" type="presParOf" srcId="{59F5F620-B459-4993-80B4-F2603335E075}" destId="{5DBD1EAE-FA70-48D4-831F-D62209F87040}" srcOrd="2" destOrd="0" presId="urn:microsoft.com/office/officeart/2008/layout/LinedList"/>
    <dgm:cxn modelId="{98E65C38-7FE5-46CA-A8DB-E8C0176D3B98}" type="presParOf" srcId="{5DBD1EAE-FA70-48D4-831F-D62209F87040}" destId="{24769973-B9F2-49D5-A85D-3D0C3E0EF6F3}" srcOrd="0" destOrd="0" presId="urn:microsoft.com/office/officeart/2008/layout/LinedList"/>
    <dgm:cxn modelId="{311A0765-EB5D-4286-9A14-745F9975158E}" type="presParOf" srcId="{24769973-B9F2-49D5-A85D-3D0C3E0EF6F3}" destId="{01052279-314A-4AE6-BA3A-7B65643F62AE}" srcOrd="0" destOrd="0" presId="urn:microsoft.com/office/officeart/2008/layout/LinedList"/>
    <dgm:cxn modelId="{F33128CF-750C-4EFB-917A-0CA01AF57684}" type="presParOf" srcId="{24769973-B9F2-49D5-A85D-3D0C3E0EF6F3}" destId="{95EF1798-381C-45B4-9748-B49478A24613}" srcOrd="1" destOrd="0" presId="urn:microsoft.com/office/officeart/2008/layout/LinedList"/>
    <dgm:cxn modelId="{9451B847-500F-4FE0-B6FA-F07F7CA0E718}" type="presParOf" srcId="{24769973-B9F2-49D5-A85D-3D0C3E0EF6F3}" destId="{E003236F-6CEC-4295-948E-36A7059D81DF}" srcOrd="2" destOrd="0" presId="urn:microsoft.com/office/officeart/2008/layout/LinedList"/>
    <dgm:cxn modelId="{445C371E-ECDF-4908-8362-00F0082696BE}" type="presParOf" srcId="{5DBD1EAE-FA70-48D4-831F-D62209F87040}" destId="{4974875F-CBEA-4477-AB35-DEA36606E53D}" srcOrd="1" destOrd="0" presId="urn:microsoft.com/office/officeart/2008/layout/LinedList"/>
    <dgm:cxn modelId="{A7D856EC-9762-43CF-9F87-FCA5D9A19F26}" type="presParOf" srcId="{5DBD1EAE-FA70-48D4-831F-D62209F87040}" destId="{EF3AF7CF-3B3D-4251-A02A-5D80EBA5AF4C}" srcOrd="2" destOrd="0" presId="urn:microsoft.com/office/officeart/2008/layout/LinedList"/>
    <dgm:cxn modelId="{BCDEAA14-166F-4A81-9FF7-05144CE6B752}" type="presParOf" srcId="{EF3AF7CF-3B3D-4251-A02A-5D80EBA5AF4C}" destId="{3D65E2FA-D78E-4545-A146-FC6DCC060C79}" srcOrd="0" destOrd="0" presId="urn:microsoft.com/office/officeart/2008/layout/LinedList"/>
    <dgm:cxn modelId="{F3AC9644-A42B-4655-BC29-F57A21095910}" type="presParOf" srcId="{EF3AF7CF-3B3D-4251-A02A-5D80EBA5AF4C}" destId="{96BB4E59-ACE3-4583-B2E3-A983D04361A9}" srcOrd="1" destOrd="0" presId="urn:microsoft.com/office/officeart/2008/layout/LinedList"/>
    <dgm:cxn modelId="{E807D8AC-771F-4299-8F20-BE5088C1A7B6}" type="presParOf" srcId="{EF3AF7CF-3B3D-4251-A02A-5D80EBA5AF4C}" destId="{DDDF9260-7EA3-4F2D-B688-6D4ED2DAB23B}" srcOrd="2" destOrd="0" presId="urn:microsoft.com/office/officeart/2008/layout/LinedList"/>
    <dgm:cxn modelId="{BE6EBEB3-E1B9-4D58-8015-3A8E0522EADD}" type="presParOf" srcId="{5DBD1EAE-FA70-48D4-831F-D62209F87040}" destId="{A10D9833-55D8-49B1-A676-14EEFB8281A9}" srcOrd="3" destOrd="0" presId="urn:microsoft.com/office/officeart/2008/layout/LinedList"/>
    <dgm:cxn modelId="{B56662C4-875D-45FC-B154-9A47E29806B1}" type="presParOf" srcId="{5DBD1EAE-FA70-48D4-831F-D62209F87040}" destId="{353D1923-8CB0-4C62-AAA4-482B6EC1574B}" srcOrd="4" destOrd="0" presId="urn:microsoft.com/office/officeart/2008/layout/LinedList"/>
    <dgm:cxn modelId="{0856CD35-58BC-4C70-91DE-E61DEF769B49}" type="presParOf" srcId="{353D1923-8CB0-4C62-AAA4-482B6EC1574B}" destId="{45B9F5F4-443E-4182-83E7-4E387DEA2BF2}" srcOrd="0" destOrd="0" presId="urn:microsoft.com/office/officeart/2008/layout/LinedList"/>
    <dgm:cxn modelId="{5D84D6E9-B4FD-4916-80E4-2477DFB8E57D}" type="presParOf" srcId="{353D1923-8CB0-4C62-AAA4-482B6EC1574B}" destId="{39438B85-0431-4D62-A79B-D82A3E0286D8}" srcOrd="1" destOrd="0" presId="urn:microsoft.com/office/officeart/2008/layout/LinedList"/>
    <dgm:cxn modelId="{5A0E9EAB-4E30-4CFD-ABAF-5920466EFA7E}" type="presParOf" srcId="{353D1923-8CB0-4C62-AAA4-482B6EC1574B}" destId="{F78A7E19-C5D4-4B8B-8F72-054C622AE1BD}" srcOrd="2" destOrd="0" presId="urn:microsoft.com/office/officeart/2008/layout/LinedList"/>
    <dgm:cxn modelId="{0248EB7B-6986-44F0-8A1B-74E1342599AA}" type="presParOf" srcId="{CF3B9BD8-70BE-4C7A-ACA3-6AF667C214FC}" destId="{8D7C9354-4F2C-4C6B-B553-A2B042EC88FE}" srcOrd="5" destOrd="0" presId="urn:microsoft.com/office/officeart/2008/layout/LinedList"/>
    <dgm:cxn modelId="{DCE3D5D6-D563-4085-BCB6-2D701695650B}" type="presParOf" srcId="{CF3B9BD8-70BE-4C7A-ACA3-6AF667C214FC}" destId="{8C6C64F2-19F1-4AC0-854A-7B78EF60887D}" srcOrd="6" destOrd="0" presId="urn:microsoft.com/office/officeart/2008/layout/LinedList"/>
    <dgm:cxn modelId="{D1CA1BF2-434B-4B29-B7A5-A6244AA535CD}" type="presParOf" srcId="{CF3B9BD8-70BE-4C7A-ACA3-6AF667C214FC}" destId="{AE3F5F34-02C2-4E18-B718-B590E375014F}" srcOrd="7" destOrd="0" presId="urn:microsoft.com/office/officeart/2008/layout/LinedList"/>
    <dgm:cxn modelId="{84378049-FEE2-4793-9513-EF58ABF6EF62}" type="presParOf" srcId="{AE3F5F34-02C2-4E18-B718-B590E375014F}" destId="{95BA22F8-C053-4E15-91D7-3CD414E3BE5A}" srcOrd="0" destOrd="0" presId="urn:microsoft.com/office/officeart/2008/layout/LinedList"/>
    <dgm:cxn modelId="{CE29B304-10E3-494A-A046-2F033CDF7187}" type="presParOf" srcId="{AE3F5F34-02C2-4E18-B718-B590E375014F}" destId="{17809834-BE42-491F-9388-EE3B6716070E}" srcOrd="1" destOrd="0" presId="urn:microsoft.com/office/officeart/2008/layout/LinedList"/>
    <dgm:cxn modelId="{883425CB-9C87-4248-B5E5-16F8D0BFE63E}" type="presParOf" srcId="{AE3F5F34-02C2-4E18-B718-B590E375014F}" destId="{51E60086-0421-439B-92B5-E756B47BF26E}" srcOrd="2" destOrd="0" presId="urn:microsoft.com/office/officeart/2008/layout/LinedList"/>
    <dgm:cxn modelId="{9967F52B-6C59-4C44-BCF2-04B9D61AB47E}" type="presParOf" srcId="{CF3B9BD8-70BE-4C7A-ACA3-6AF667C214FC}" destId="{11D49B05-C199-4B22-B5D9-4033A9F05FCD}" srcOrd="8" destOrd="0" presId="urn:microsoft.com/office/officeart/2008/layout/LinedList"/>
    <dgm:cxn modelId="{DB69EE1A-FCB4-4E38-BF97-7D68246276BB}" type="presParOf" srcId="{CF3B9BD8-70BE-4C7A-ACA3-6AF667C214FC}" destId="{D9E03C9D-B2EE-4494-B7C5-4D69581F46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F266452-63C5-AE4A-A8C0-A4CC2D272FCC}">
      <dgm:prSet phldrT="[Text]"/>
      <dgm:spPr/>
      <dgm:t>
        <a:bodyPr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Assess Knowledge and Performance </a:t>
          </a:r>
        </a:p>
      </dgm:t>
    </dgm:pt>
    <dgm:pt modelId="{79DFEF0E-8013-F34A-A857-EC9ED269C2C0}" type="parTrans" cxnId="{819560D9-1B4B-0C4E-BCB5-3D9D8B52AEE2}">
      <dgm:prSet/>
      <dgm:spPr/>
      <dgm:t>
        <a:bodyPr/>
        <a:lstStyle/>
        <a:p>
          <a:endParaRPr lang="en-US"/>
        </a:p>
      </dgm:t>
    </dgm:pt>
    <dgm:pt modelId="{C67FD8BB-87E9-4F44-A281-286A0775ADA0}" type="sibTrans" cxnId="{819560D9-1B4B-0C4E-BCB5-3D9D8B52AEE2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8B0EE656-CF89-B546-ADEE-6A26C2ACEE3A}" type="pres">
      <dgm:prSet presAssocID="{6F266452-63C5-AE4A-A8C0-A4CC2D272FCC}" presName="node" presStyleLbl="node1" presStyleIdx="0" presStyleCnt="1" custScaleX="92388" custScaleY="94657" custRadScaleRad="107790" custRadScaleInc="108">
        <dgm:presLayoutVars>
          <dgm:bulletEnabled val="1"/>
        </dgm:presLayoutVars>
      </dgm:prSet>
      <dgm:spPr/>
    </dgm:pt>
  </dgm:ptLst>
  <dgm:cxnLst>
    <dgm:cxn modelId="{B7DAAE3A-DB2B-2E42-A845-78A6CA6D3D17}" type="presOf" srcId="{6F266452-63C5-AE4A-A8C0-A4CC2D272FCC}" destId="{8B0EE656-CF89-B546-ADEE-6A26C2ACEE3A}" srcOrd="0" destOrd="0" presId="urn:microsoft.com/office/officeart/2005/8/layout/cycle2"/>
    <dgm:cxn modelId="{20DCEE78-F150-2845-B11D-3A1DCB3BC1DD}" type="presOf" srcId="{02B7F228-6459-BE4A-B07E-F9E672EA5B44}" destId="{001C7661-3986-E043-9792-C0B6BC87ACE4}" srcOrd="0" destOrd="0" presId="urn:microsoft.com/office/officeart/2005/8/layout/cycle2"/>
    <dgm:cxn modelId="{819560D9-1B4B-0C4E-BCB5-3D9D8B52AEE2}" srcId="{02B7F228-6459-BE4A-B07E-F9E672EA5B44}" destId="{6F266452-63C5-AE4A-A8C0-A4CC2D272FCC}" srcOrd="0" destOrd="0" parTransId="{79DFEF0E-8013-F34A-A857-EC9ED269C2C0}" sibTransId="{C67FD8BB-87E9-4F44-A281-286A0775ADA0}"/>
    <dgm:cxn modelId="{D5610119-72C8-5746-9EDA-BD9A607AFD22}" type="presParOf" srcId="{001C7661-3986-E043-9792-C0B6BC87ACE4}" destId="{8B0EE656-CF89-B546-ADEE-6A26C2ACEE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4DF44B-2AC3-4D78-98CF-67A30B3306E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44B5B538-A663-437E-8F94-78BACB611E8E}">
      <dgm:prSet phldrT="[Text]"/>
      <dgm:spPr/>
      <dgm:t>
        <a:bodyPr/>
        <a:lstStyle/>
        <a:p>
          <a:r>
            <a:rPr lang="en-ZA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KNOWLEDGE ASSESSMENT</a:t>
          </a:r>
          <a:endParaRPr lang="en-Z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93054-ABB2-45E6-957D-EF8E77AFF027}" type="parTrans" cxnId="{880E2CAB-59FE-40DB-911B-3417B2B9CE5D}">
      <dgm:prSet/>
      <dgm:spPr/>
      <dgm:t>
        <a:bodyPr/>
        <a:lstStyle/>
        <a:p>
          <a:endParaRPr lang="en-ZA"/>
        </a:p>
      </dgm:t>
    </dgm:pt>
    <dgm:pt modelId="{44BDA1B4-E7F6-4FD0-AD37-550A30EC5853}" type="sibTrans" cxnId="{880E2CAB-59FE-40DB-911B-3417B2B9CE5D}">
      <dgm:prSet/>
      <dgm:spPr/>
      <dgm:t>
        <a:bodyPr/>
        <a:lstStyle/>
        <a:p>
          <a:endParaRPr lang="en-ZA"/>
        </a:p>
      </dgm:t>
    </dgm:pt>
    <dgm:pt modelId="{F0EF055E-A3F3-4278-BB33-11204C605B39}">
      <dgm:prSet phldrT="[Text]"/>
      <dgm:spPr/>
      <dgm:t>
        <a:bodyPr/>
        <a:lstStyle/>
        <a:p>
          <a:r>
            <a:rPr lang="en-ZA" b="0" i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Programs provide data with feedback to individual practitioners regarding their current knowledge base, enabling the identification of needs and development of future learning opportunities relevant to their practice</a:t>
          </a:r>
          <a:endParaRPr lang="en-ZA" dirty="0"/>
        </a:p>
      </dgm:t>
    </dgm:pt>
    <dgm:pt modelId="{C7E74230-5133-4FFE-98D8-C8CC8DAD5B14}" type="parTrans" cxnId="{5155A8A8-2371-47F1-927C-5643F2410A8A}">
      <dgm:prSet/>
      <dgm:spPr/>
      <dgm:t>
        <a:bodyPr/>
        <a:lstStyle/>
        <a:p>
          <a:endParaRPr lang="en-ZA"/>
        </a:p>
      </dgm:t>
    </dgm:pt>
    <dgm:pt modelId="{BB7BA7D9-9AD4-4641-BB62-619920984646}" type="sibTrans" cxnId="{5155A8A8-2371-47F1-927C-5643F2410A8A}">
      <dgm:prSet/>
      <dgm:spPr/>
      <dgm:t>
        <a:bodyPr/>
        <a:lstStyle/>
        <a:p>
          <a:endParaRPr lang="en-ZA"/>
        </a:p>
      </dgm:t>
    </dgm:pt>
    <dgm:pt modelId="{1C5C5928-0127-48B8-95F4-38ABE65D60E9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ESSENTIAL KNOWLEDGE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389F4-E1A1-46D7-ACFD-1F9587C60658}" type="parTrans" cxnId="{F4B4797F-B59D-4176-A786-7A6EF17F36AA}">
      <dgm:prSet/>
      <dgm:spPr/>
      <dgm:t>
        <a:bodyPr/>
        <a:lstStyle/>
        <a:p>
          <a:endParaRPr lang="en-ZA"/>
        </a:p>
      </dgm:t>
    </dgm:pt>
    <dgm:pt modelId="{C21FF7F3-2A37-4374-A4E3-AA7072B9055D}" type="sibTrans" cxnId="{F4B4797F-B59D-4176-A786-7A6EF17F36AA}">
      <dgm:prSet/>
      <dgm:spPr/>
      <dgm:t>
        <a:bodyPr/>
        <a:lstStyle/>
        <a:p>
          <a:endParaRPr lang="en-ZA"/>
        </a:p>
      </dgm:t>
    </dgm:pt>
    <dgm:pt modelId="{A2437750-A49C-41F7-A27D-37A62C1C5B99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Accredited self assessment programs (credits for completion)</a:t>
          </a:r>
          <a:endParaRPr lang="en-ZA" dirty="0"/>
        </a:p>
      </dgm:t>
    </dgm:pt>
    <dgm:pt modelId="{0EFD9634-E529-414E-B2EE-1C0C4EB84746}" type="parTrans" cxnId="{DB4CE9FF-FE37-4722-8391-4EF09793CEE8}">
      <dgm:prSet/>
      <dgm:spPr/>
      <dgm:t>
        <a:bodyPr/>
        <a:lstStyle/>
        <a:p>
          <a:endParaRPr lang="en-ZA"/>
        </a:p>
      </dgm:t>
    </dgm:pt>
    <dgm:pt modelId="{602AC73F-5DDE-4905-AFCF-7DF11BCC794C}" type="sibTrans" cxnId="{DB4CE9FF-FE37-4722-8391-4EF09793CEE8}">
      <dgm:prSet/>
      <dgm:spPr/>
      <dgm:t>
        <a:bodyPr/>
        <a:lstStyle/>
        <a:p>
          <a:endParaRPr lang="en-ZA"/>
        </a:p>
      </dgm:t>
    </dgm:pt>
    <dgm:pt modelId="{88F1536A-A908-4F9C-8765-5ADF14DA1E7D}" type="pres">
      <dgm:prSet presAssocID="{F14DF44B-2AC3-4D78-98CF-67A30B3306ED}" presName="Name0" presStyleCnt="0">
        <dgm:presLayoutVars>
          <dgm:dir/>
          <dgm:animLvl val="lvl"/>
          <dgm:resizeHandles val="exact"/>
        </dgm:presLayoutVars>
      </dgm:prSet>
      <dgm:spPr/>
    </dgm:pt>
    <dgm:pt modelId="{E3050A3C-2BD4-4C79-89C5-10D02AD1AADD}" type="pres">
      <dgm:prSet presAssocID="{44B5B538-A663-437E-8F94-78BACB611E8E}" presName="composite" presStyleCnt="0"/>
      <dgm:spPr/>
    </dgm:pt>
    <dgm:pt modelId="{55F06B78-F5B4-42AC-BA3C-D2C6325C88D8}" type="pres">
      <dgm:prSet presAssocID="{44B5B538-A663-437E-8F94-78BACB611E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A4A68D7-C24A-464F-B49B-45596117947C}" type="pres">
      <dgm:prSet presAssocID="{44B5B538-A663-437E-8F94-78BACB611E8E}" presName="desTx" presStyleLbl="alignAccFollowNode1" presStyleIdx="0" presStyleCnt="2">
        <dgm:presLayoutVars>
          <dgm:bulletEnabled val="1"/>
        </dgm:presLayoutVars>
      </dgm:prSet>
      <dgm:spPr/>
    </dgm:pt>
    <dgm:pt modelId="{DA0435DD-3E8B-46B3-8A72-A78AEDDE583E}" type="pres">
      <dgm:prSet presAssocID="{44BDA1B4-E7F6-4FD0-AD37-550A30EC5853}" presName="space" presStyleCnt="0"/>
      <dgm:spPr/>
    </dgm:pt>
    <dgm:pt modelId="{D71B3AE3-15E4-4025-8F91-36090EDAB267}" type="pres">
      <dgm:prSet presAssocID="{1C5C5928-0127-48B8-95F4-38ABE65D60E9}" presName="composite" presStyleCnt="0"/>
      <dgm:spPr/>
    </dgm:pt>
    <dgm:pt modelId="{8EE8962C-EF43-4219-8FB4-690C20DCDA9D}" type="pres">
      <dgm:prSet presAssocID="{1C5C5928-0127-48B8-95F4-38ABE65D60E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331F207-0B07-4494-B402-CC12B86A31BA}" type="pres">
      <dgm:prSet presAssocID="{1C5C5928-0127-48B8-95F4-38ABE65D60E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B496973-F1CA-4B22-B8C9-48F8D29360D7}" type="presOf" srcId="{44B5B538-A663-437E-8F94-78BACB611E8E}" destId="{55F06B78-F5B4-42AC-BA3C-D2C6325C88D8}" srcOrd="0" destOrd="0" presId="urn:microsoft.com/office/officeart/2005/8/layout/hList1"/>
    <dgm:cxn modelId="{F4B4797F-B59D-4176-A786-7A6EF17F36AA}" srcId="{F14DF44B-2AC3-4D78-98CF-67A30B3306ED}" destId="{1C5C5928-0127-48B8-95F4-38ABE65D60E9}" srcOrd="1" destOrd="0" parTransId="{EAB389F4-E1A1-46D7-ACFD-1F9587C60658}" sibTransId="{C21FF7F3-2A37-4374-A4E3-AA7072B9055D}"/>
    <dgm:cxn modelId="{4AA9B295-785A-4C6D-B03F-6BDC3B8CD017}" type="presOf" srcId="{A2437750-A49C-41F7-A27D-37A62C1C5B99}" destId="{0331F207-0B07-4494-B402-CC12B86A31BA}" srcOrd="0" destOrd="0" presId="urn:microsoft.com/office/officeart/2005/8/layout/hList1"/>
    <dgm:cxn modelId="{91075FA7-F859-42DA-AFF9-831B4CF32F09}" type="presOf" srcId="{1C5C5928-0127-48B8-95F4-38ABE65D60E9}" destId="{8EE8962C-EF43-4219-8FB4-690C20DCDA9D}" srcOrd="0" destOrd="0" presId="urn:microsoft.com/office/officeart/2005/8/layout/hList1"/>
    <dgm:cxn modelId="{5155A8A8-2371-47F1-927C-5643F2410A8A}" srcId="{44B5B538-A663-437E-8F94-78BACB611E8E}" destId="{F0EF055E-A3F3-4278-BB33-11204C605B39}" srcOrd="0" destOrd="0" parTransId="{C7E74230-5133-4FFE-98D8-C8CC8DAD5B14}" sibTransId="{BB7BA7D9-9AD4-4641-BB62-619920984646}"/>
    <dgm:cxn modelId="{880E2CAB-59FE-40DB-911B-3417B2B9CE5D}" srcId="{F14DF44B-2AC3-4D78-98CF-67A30B3306ED}" destId="{44B5B538-A663-437E-8F94-78BACB611E8E}" srcOrd="0" destOrd="0" parTransId="{A3793054-ABB2-45E6-957D-EF8E77AFF027}" sibTransId="{44BDA1B4-E7F6-4FD0-AD37-550A30EC5853}"/>
    <dgm:cxn modelId="{B1326AB5-5ABC-42FA-B5CE-A4B525327658}" type="presOf" srcId="{F14DF44B-2AC3-4D78-98CF-67A30B3306ED}" destId="{88F1536A-A908-4F9C-8765-5ADF14DA1E7D}" srcOrd="0" destOrd="0" presId="urn:microsoft.com/office/officeart/2005/8/layout/hList1"/>
    <dgm:cxn modelId="{6005F4E9-98EE-4D3B-8263-714CBD5D5C97}" type="presOf" srcId="{F0EF055E-A3F3-4278-BB33-11204C605B39}" destId="{BA4A68D7-C24A-464F-B49B-45596117947C}" srcOrd="0" destOrd="0" presId="urn:microsoft.com/office/officeart/2005/8/layout/hList1"/>
    <dgm:cxn modelId="{DB4CE9FF-FE37-4722-8391-4EF09793CEE8}" srcId="{1C5C5928-0127-48B8-95F4-38ABE65D60E9}" destId="{A2437750-A49C-41F7-A27D-37A62C1C5B99}" srcOrd="0" destOrd="0" parTransId="{0EFD9634-E529-414E-B2EE-1C0C4EB84746}" sibTransId="{602AC73F-5DDE-4905-AFCF-7DF11BCC794C}"/>
    <dgm:cxn modelId="{211E0590-8216-4578-8ED7-0F34DE9DEAFE}" type="presParOf" srcId="{88F1536A-A908-4F9C-8765-5ADF14DA1E7D}" destId="{E3050A3C-2BD4-4C79-89C5-10D02AD1AADD}" srcOrd="0" destOrd="0" presId="urn:microsoft.com/office/officeart/2005/8/layout/hList1"/>
    <dgm:cxn modelId="{A6C05264-9C8A-4661-90AF-EBEDDADB3050}" type="presParOf" srcId="{E3050A3C-2BD4-4C79-89C5-10D02AD1AADD}" destId="{55F06B78-F5B4-42AC-BA3C-D2C6325C88D8}" srcOrd="0" destOrd="0" presId="urn:microsoft.com/office/officeart/2005/8/layout/hList1"/>
    <dgm:cxn modelId="{D004E1DD-28F4-4374-BA47-B685A3061FB8}" type="presParOf" srcId="{E3050A3C-2BD4-4C79-89C5-10D02AD1AADD}" destId="{BA4A68D7-C24A-464F-B49B-45596117947C}" srcOrd="1" destOrd="0" presId="urn:microsoft.com/office/officeart/2005/8/layout/hList1"/>
    <dgm:cxn modelId="{E637B804-7A9A-4793-A163-F396FBD84C4A}" type="presParOf" srcId="{88F1536A-A908-4F9C-8765-5ADF14DA1E7D}" destId="{DA0435DD-3E8B-46B3-8A72-A78AEDDE583E}" srcOrd="1" destOrd="0" presId="urn:microsoft.com/office/officeart/2005/8/layout/hList1"/>
    <dgm:cxn modelId="{138D5DA1-8983-4B39-81FC-93572F26EFDE}" type="presParOf" srcId="{88F1536A-A908-4F9C-8765-5ADF14DA1E7D}" destId="{D71B3AE3-15E4-4025-8F91-36090EDAB267}" srcOrd="2" destOrd="0" presId="urn:microsoft.com/office/officeart/2005/8/layout/hList1"/>
    <dgm:cxn modelId="{C1593157-1664-409C-A16F-5BFE211A8FEA}" type="presParOf" srcId="{D71B3AE3-15E4-4025-8F91-36090EDAB267}" destId="{8EE8962C-EF43-4219-8FB4-690C20DCDA9D}" srcOrd="0" destOrd="0" presId="urn:microsoft.com/office/officeart/2005/8/layout/hList1"/>
    <dgm:cxn modelId="{EC48C716-C6C6-40D5-9616-088ED0AF25BE}" type="presParOf" srcId="{D71B3AE3-15E4-4025-8F91-36090EDAB267}" destId="{0331F207-0B07-4494-B402-CC12B86A31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4DF44B-2AC3-4D78-98CF-67A30B3306E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44B5B538-A663-437E-8F94-78BACB611E8E}">
      <dgm:prSet phldrT="[Text]"/>
      <dgm:spPr/>
      <dgm:t>
        <a:bodyPr/>
        <a:lstStyle/>
        <a:p>
          <a:r>
            <a:rPr lang="en-ZA" b="1" i="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PERFORMANCE ASSESSMENT</a:t>
          </a:r>
          <a:endParaRPr lang="en-Z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93054-ABB2-45E6-957D-EF8E77AFF027}" type="parTrans" cxnId="{880E2CAB-59FE-40DB-911B-3417B2B9CE5D}">
      <dgm:prSet/>
      <dgm:spPr/>
      <dgm:t>
        <a:bodyPr/>
        <a:lstStyle/>
        <a:p>
          <a:endParaRPr lang="en-ZA"/>
        </a:p>
      </dgm:t>
    </dgm:pt>
    <dgm:pt modelId="{44BDA1B4-E7F6-4FD0-AD37-550A30EC5853}" type="sibTrans" cxnId="{880E2CAB-59FE-40DB-911B-3417B2B9CE5D}">
      <dgm:prSet/>
      <dgm:spPr/>
      <dgm:t>
        <a:bodyPr/>
        <a:lstStyle/>
        <a:p>
          <a:endParaRPr lang="en-ZA"/>
        </a:p>
      </dgm:t>
    </dgm:pt>
    <dgm:pt modelId="{1C5C5928-0127-48B8-95F4-38ABE65D60E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PERFORMANCE (credits)</a:t>
          </a:r>
          <a:endParaRPr lang="en-ZA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389F4-E1A1-46D7-ACFD-1F9587C60658}" type="parTrans" cxnId="{F4B4797F-B59D-4176-A786-7A6EF17F36AA}">
      <dgm:prSet/>
      <dgm:spPr/>
      <dgm:t>
        <a:bodyPr/>
        <a:lstStyle/>
        <a:p>
          <a:endParaRPr lang="en-ZA"/>
        </a:p>
      </dgm:t>
    </dgm:pt>
    <dgm:pt modelId="{C21FF7F3-2A37-4374-A4E3-AA7072B9055D}" type="sibTrans" cxnId="{F4B4797F-B59D-4176-A786-7A6EF17F36AA}">
      <dgm:prSet/>
      <dgm:spPr/>
      <dgm:t>
        <a:bodyPr/>
        <a:lstStyle/>
        <a:p>
          <a:endParaRPr lang="en-ZA"/>
        </a:p>
      </dgm:t>
    </dgm:pt>
    <dgm:pt modelId="{4340D216-3EDA-4A47-91D1-40AD34AEBAAA}">
      <dgm:prSet/>
      <dgm:spPr/>
      <dgm:t>
        <a:bodyPr/>
        <a:lstStyle/>
        <a:p>
          <a:r>
            <a:rPr lang="en-ZA" b="0" i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Activities that provide data with feedback to individual practitioners, groups or interprofessional health teams related to their personal or collective performance across a broad range of professional practice domains. Performance assessment activities can occur in a simulated or actual practice environment.</a:t>
          </a:r>
        </a:p>
      </dgm:t>
    </dgm:pt>
    <dgm:pt modelId="{4201557D-9512-4D03-BDF6-D9AF0329F02F}" type="parTrans" cxnId="{7299C621-ABFF-4046-8B88-F7BD25580ACB}">
      <dgm:prSet/>
      <dgm:spPr/>
      <dgm:t>
        <a:bodyPr/>
        <a:lstStyle/>
        <a:p>
          <a:endParaRPr lang="en-ZA"/>
        </a:p>
      </dgm:t>
    </dgm:pt>
    <dgm:pt modelId="{D8F73D8D-96A9-43E5-A925-27CBBEF8C37F}" type="sibTrans" cxnId="{7299C621-ABFF-4046-8B88-F7BD25580ACB}">
      <dgm:prSet/>
      <dgm:spPr/>
      <dgm:t>
        <a:bodyPr/>
        <a:lstStyle/>
        <a:p>
          <a:endParaRPr lang="en-ZA"/>
        </a:p>
      </dgm:t>
    </dgm:pt>
    <dgm:pt modelId="{7B1DFB00-B9A1-4BAE-9DCD-5B03CE917A8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Chart audit &amp; feedback</a:t>
          </a:r>
        </a:p>
      </dgm:t>
    </dgm:pt>
    <dgm:pt modelId="{B37BE380-0873-419C-95AF-F76569B909FD}" type="parTrans" cxnId="{25457972-0F7F-4D96-8C44-A42AB07CA92F}">
      <dgm:prSet/>
      <dgm:spPr/>
      <dgm:t>
        <a:bodyPr/>
        <a:lstStyle/>
        <a:p>
          <a:endParaRPr lang="en-ZA"/>
        </a:p>
      </dgm:t>
    </dgm:pt>
    <dgm:pt modelId="{D0EFD4DD-49C2-44BD-AF95-7878797C14D8}" type="sibTrans" cxnId="{25457972-0F7F-4D96-8C44-A42AB07CA92F}">
      <dgm:prSet/>
      <dgm:spPr/>
      <dgm:t>
        <a:bodyPr/>
        <a:lstStyle/>
        <a:p>
          <a:endParaRPr lang="en-ZA"/>
        </a:p>
      </dgm:t>
    </dgm:pt>
    <dgm:pt modelId="{52190A15-4D56-4FA0-AAD8-0CC103A4852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360/ Multisource Feedback</a:t>
          </a:r>
        </a:p>
      </dgm:t>
    </dgm:pt>
    <dgm:pt modelId="{AF2F9222-A6C5-4A98-A2FC-345294A43752}" type="parTrans" cxnId="{3E0642B6-C641-4CDC-94C5-AA67A652903E}">
      <dgm:prSet/>
      <dgm:spPr/>
      <dgm:t>
        <a:bodyPr/>
        <a:lstStyle/>
        <a:p>
          <a:endParaRPr lang="en-ZA"/>
        </a:p>
      </dgm:t>
    </dgm:pt>
    <dgm:pt modelId="{B724A8EA-169A-496B-A5DD-95CD3427A992}" type="sibTrans" cxnId="{3E0642B6-C641-4CDC-94C5-AA67A652903E}">
      <dgm:prSet/>
      <dgm:spPr/>
      <dgm:t>
        <a:bodyPr/>
        <a:lstStyle/>
        <a:p>
          <a:endParaRPr lang="en-ZA"/>
        </a:p>
      </dgm:t>
    </dgm:pt>
    <dgm:pt modelId="{A42569E9-064D-42EB-8A13-19D9C13F82C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Direct observation</a:t>
          </a:r>
        </a:p>
      </dgm:t>
    </dgm:pt>
    <dgm:pt modelId="{9ECE9AAB-949C-4C97-AB59-DEB481D3827D}" type="parTrans" cxnId="{3DB3478B-6D32-4A36-9B95-C385AF84E274}">
      <dgm:prSet/>
      <dgm:spPr/>
      <dgm:t>
        <a:bodyPr/>
        <a:lstStyle/>
        <a:p>
          <a:endParaRPr lang="en-ZA"/>
        </a:p>
      </dgm:t>
    </dgm:pt>
    <dgm:pt modelId="{577D6F59-EAA9-4035-A76B-D406227652EA}" type="sibTrans" cxnId="{3DB3478B-6D32-4A36-9B95-C385AF84E274}">
      <dgm:prSet/>
      <dgm:spPr/>
      <dgm:t>
        <a:bodyPr/>
        <a:lstStyle/>
        <a:p>
          <a:endParaRPr lang="en-ZA"/>
        </a:p>
      </dgm:t>
    </dgm:pt>
    <dgm:pt modelId="{18A1ED46-80E2-48D4-ACEB-F906622E9FA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Peer engagement &amp; feedback</a:t>
          </a:r>
        </a:p>
      </dgm:t>
    </dgm:pt>
    <dgm:pt modelId="{8AB89FB0-38D0-4F1E-9224-4D8CB119A84B}" type="parTrans" cxnId="{67D34478-7ECC-4014-8559-749EE9A385BC}">
      <dgm:prSet/>
      <dgm:spPr/>
      <dgm:t>
        <a:bodyPr/>
        <a:lstStyle/>
        <a:p>
          <a:endParaRPr lang="en-ZA"/>
        </a:p>
      </dgm:t>
    </dgm:pt>
    <dgm:pt modelId="{52FFC15E-3692-4BA5-BB10-F5922F0A2C6D}" type="sibTrans" cxnId="{67D34478-7ECC-4014-8559-749EE9A385BC}">
      <dgm:prSet/>
      <dgm:spPr/>
      <dgm:t>
        <a:bodyPr/>
        <a:lstStyle/>
        <a:p>
          <a:endParaRPr lang="en-ZA"/>
        </a:p>
      </dgm:t>
    </dgm:pt>
    <dgm:pt modelId="{C1139582-A48F-4959-855F-720D2636670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Practice assessment</a:t>
          </a:r>
        </a:p>
      </dgm:t>
    </dgm:pt>
    <dgm:pt modelId="{A29486AE-DDB8-48BD-BFDF-A8FE5E771E51}" type="parTrans" cxnId="{C7980268-D242-4FC4-A532-C307CD3F1236}">
      <dgm:prSet/>
      <dgm:spPr/>
      <dgm:t>
        <a:bodyPr/>
        <a:lstStyle/>
        <a:p>
          <a:endParaRPr lang="en-ZA"/>
        </a:p>
      </dgm:t>
    </dgm:pt>
    <dgm:pt modelId="{6D6E1A8B-80A1-4C18-AF1B-69461BFA6657}" type="sibTrans" cxnId="{C7980268-D242-4FC4-A532-C307CD3F1236}">
      <dgm:prSet/>
      <dgm:spPr/>
      <dgm:t>
        <a:bodyPr/>
        <a:lstStyle/>
        <a:p>
          <a:endParaRPr lang="en-ZA"/>
        </a:p>
      </dgm:t>
    </dgm:pt>
    <dgm:pt modelId="{A153A6F4-D951-44B5-9634-3F321383AFB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Accredited simulation activities</a:t>
          </a:r>
        </a:p>
      </dgm:t>
    </dgm:pt>
    <dgm:pt modelId="{C2D7A4E0-EBAC-4B85-A197-A62B29AD295F}" type="parTrans" cxnId="{4A02AE65-4F04-4722-88EC-4D53D2126261}">
      <dgm:prSet/>
      <dgm:spPr/>
      <dgm:t>
        <a:bodyPr/>
        <a:lstStyle/>
        <a:p>
          <a:endParaRPr lang="en-ZA"/>
        </a:p>
      </dgm:t>
    </dgm:pt>
    <dgm:pt modelId="{1F3C033E-B34D-4391-BD03-AB6358022DE7}" type="sibTrans" cxnId="{4A02AE65-4F04-4722-88EC-4D53D2126261}">
      <dgm:prSet/>
      <dgm:spPr/>
      <dgm:t>
        <a:bodyPr/>
        <a:lstStyle/>
        <a:p>
          <a:endParaRPr lang="en-ZA"/>
        </a:p>
      </dgm:t>
    </dgm:pt>
    <dgm:pt modelId="{28FE8F43-D721-4E1E-AE27-EC1DA35E22E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Annual performance review</a:t>
          </a:r>
        </a:p>
      </dgm:t>
    </dgm:pt>
    <dgm:pt modelId="{98504EBD-F216-4647-BD0F-CBD7B2B1F939}" type="parTrans" cxnId="{423CD276-A4D5-4F6A-B6BA-BD02425070F9}">
      <dgm:prSet/>
      <dgm:spPr/>
      <dgm:t>
        <a:bodyPr/>
        <a:lstStyle/>
        <a:p>
          <a:endParaRPr lang="en-ZA"/>
        </a:p>
      </dgm:t>
    </dgm:pt>
    <dgm:pt modelId="{5A8CDE38-AB0E-49D5-9616-C897CF9DEA44}" type="sibTrans" cxnId="{423CD276-A4D5-4F6A-B6BA-BD02425070F9}">
      <dgm:prSet/>
      <dgm:spPr/>
      <dgm:t>
        <a:bodyPr/>
        <a:lstStyle/>
        <a:p>
          <a:endParaRPr lang="en-ZA"/>
        </a:p>
      </dgm:t>
    </dgm:pt>
    <dgm:pt modelId="{6DAE05A0-E467-482F-BC34-15692EB95621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Critical incident</a:t>
          </a:r>
        </a:p>
      </dgm:t>
    </dgm:pt>
    <dgm:pt modelId="{B3765B6A-52E8-44D8-A134-93128DCFD25A}" type="parTrans" cxnId="{EF211CCE-C750-42BB-B5DE-1BA59A2304BD}">
      <dgm:prSet/>
      <dgm:spPr/>
      <dgm:t>
        <a:bodyPr/>
        <a:lstStyle/>
        <a:p>
          <a:endParaRPr lang="en-ZA"/>
        </a:p>
      </dgm:t>
    </dgm:pt>
    <dgm:pt modelId="{C1AB037C-A082-4723-BD9A-D03021E17C80}" type="sibTrans" cxnId="{EF211CCE-C750-42BB-B5DE-1BA59A2304BD}">
      <dgm:prSet/>
      <dgm:spPr/>
      <dgm:t>
        <a:bodyPr/>
        <a:lstStyle/>
        <a:p>
          <a:endParaRPr lang="en-ZA"/>
        </a:p>
      </dgm:t>
    </dgm:pt>
    <dgm:pt modelId="{0FD408F3-F0D9-4773-AB5E-55AC66992C7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Adverse events</a:t>
          </a:r>
        </a:p>
      </dgm:t>
    </dgm:pt>
    <dgm:pt modelId="{DCBBB110-FCF8-4E68-A92C-C77AE8345F7B}" type="parTrans" cxnId="{B734CD41-9AD4-4EC0-801A-D70DE8416F96}">
      <dgm:prSet/>
      <dgm:spPr/>
      <dgm:t>
        <a:bodyPr/>
        <a:lstStyle/>
        <a:p>
          <a:endParaRPr lang="en-ZA"/>
        </a:p>
      </dgm:t>
    </dgm:pt>
    <dgm:pt modelId="{161DC84C-6A07-411E-A24D-10619B9308DF}" type="sibTrans" cxnId="{B734CD41-9AD4-4EC0-801A-D70DE8416F96}">
      <dgm:prSet/>
      <dgm:spPr/>
      <dgm:t>
        <a:bodyPr/>
        <a:lstStyle/>
        <a:p>
          <a:endParaRPr lang="en-ZA"/>
        </a:p>
      </dgm:t>
    </dgm:pt>
    <dgm:pt modelId="{88F1536A-A908-4F9C-8765-5ADF14DA1E7D}" type="pres">
      <dgm:prSet presAssocID="{F14DF44B-2AC3-4D78-98CF-67A30B3306ED}" presName="Name0" presStyleCnt="0">
        <dgm:presLayoutVars>
          <dgm:dir/>
          <dgm:animLvl val="lvl"/>
          <dgm:resizeHandles val="exact"/>
        </dgm:presLayoutVars>
      </dgm:prSet>
      <dgm:spPr/>
    </dgm:pt>
    <dgm:pt modelId="{E3050A3C-2BD4-4C79-89C5-10D02AD1AADD}" type="pres">
      <dgm:prSet presAssocID="{44B5B538-A663-437E-8F94-78BACB611E8E}" presName="composite" presStyleCnt="0"/>
      <dgm:spPr/>
    </dgm:pt>
    <dgm:pt modelId="{55F06B78-F5B4-42AC-BA3C-D2C6325C88D8}" type="pres">
      <dgm:prSet presAssocID="{44B5B538-A663-437E-8F94-78BACB611E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A4A68D7-C24A-464F-B49B-45596117947C}" type="pres">
      <dgm:prSet presAssocID="{44B5B538-A663-437E-8F94-78BACB611E8E}" presName="desTx" presStyleLbl="alignAccFollowNode1" presStyleIdx="0" presStyleCnt="2">
        <dgm:presLayoutVars>
          <dgm:bulletEnabled val="1"/>
        </dgm:presLayoutVars>
      </dgm:prSet>
      <dgm:spPr/>
    </dgm:pt>
    <dgm:pt modelId="{96481C06-2171-43C4-A514-28982C67808C}" type="pres">
      <dgm:prSet presAssocID="{44BDA1B4-E7F6-4FD0-AD37-550A30EC5853}" presName="space" presStyleCnt="0"/>
      <dgm:spPr/>
    </dgm:pt>
    <dgm:pt modelId="{9C5ED41A-3D6B-4A97-A17D-B4DAAB355F77}" type="pres">
      <dgm:prSet presAssocID="{1C5C5928-0127-48B8-95F4-38ABE65D60E9}" presName="composite" presStyleCnt="0"/>
      <dgm:spPr/>
    </dgm:pt>
    <dgm:pt modelId="{06F369DC-16A5-43E2-82DC-2A8AEA8D1588}" type="pres">
      <dgm:prSet presAssocID="{1C5C5928-0127-48B8-95F4-38ABE65D60E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971430-C018-4393-9368-FFC3E8B6DED8}" type="pres">
      <dgm:prSet presAssocID="{1C5C5928-0127-48B8-95F4-38ABE65D60E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A201802-485D-4488-8996-318B8CA19551}" type="presOf" srcId="{A153A6F4-D951-44B5-9634-3F321383AFB8}" destId="{44971430-C018-4393-9368-FFC3E8B6DED8}" srcOrd="0" destOrd="5" presId="urn:microsoft.com/office/officeart/2005/8/layout/hList1"/>
    <dgm:cxn modelId="{7299C621-ABFF-4046-8B88-F7BD25580ACB}" srcId="{44B5B538-A663-437E-8F94-78BACB611E8E}" destId="{4340D216-3EDA-4A47-91D1-40AD34AEBAAA}" srcOrd="0" destOrd="0" parTransId="{4201557D-9512-4D03-BDF6-D9AF0329F02F}" sibTransId="{D8F73D8D-96A9-43E5-A925-27CBBEF8C37F}"/>
    <dgm:cxn modelId="{FC66142B-4830-4462-8749-8EC3FCFAEE1F}" type="presOf" srcId="{28FE8F43-D721-4E1E-AE27-EC1DA35E22E6}" destId="{44971430-C018-4393-9368-FFC3E8B6DED8}" srcOrd="0" destOrd="6" presId="urn:microsoft.com/office/officeart/2005/8/layout/hList1"/>
    <dgm:cxn modelId="{6586C037-DF57-4C8E-8389-9063330E3A9D}" type="presOf" srcId="{1C5C5928-0127-48B8-95F4-38ABE65D60E9}" destId="{06F369DC-16A5-43E2-82DC-2A8AEA8D1588}" srcOrd="0" destOrd="0" presId="urn:microsoft.com/office/officeart/2005/8/layout/hList1"/>
    <dgm:cxn modelId="{979A595C-E41D-4293-B658-E5604CAAEDE4}" type="presOf" srcId="{6DAE05A0-E467-482F-BC34-15692EB95621}" destId="{44971430-C018-4393-9368-FFC3E8B6DED8}" srcOrd="0" destOrd="7" presId="urn:microsoft.com/office/officeart/2005/8/layout/hList1"/>
    <dgm:cxn modelId="{B734CD41-9AD4-4EC0-801A-D70DE8416F96}" srcId="{1C5C5928-0127-48B8-95F4-38ABE65D60E9}" destId="{0FD408F3-F0D9-4773-AB5E-55AC66992C73}" srcOrd="8" destOrd="0" parTransId="{DCBBB110-FCF8-4E68-A92C-C77AE8345F7B}" sibTransId="{161DC84C-6A07-411E-A24D-10619B9308DF}"/>
    <dgm:cxn modelId="{4A02AE65-4F04-4722-88EC-4D53D2126261}" srcId="{1C5C5928-0127-48B8-95F4-38ABE65D60E9}" destId="{A153A6F4-D951-44B5-9634-3F321383AFB8}" srcOrd="5" destOrd="0" parTransId="{C2D7A4E0-EBAC-4B85-A197-A62B29AD295F}" sibTransId="{1F3C033E-B34D-4391-BD03-AB6358022DE7}"/>
    <dgm:cxn modelId="{10620267-9F6B-4E2C-8991-44D1C9A87FC6}" type="presOf" srcId="{18A1ED46-80E2-48D4-ACEB-F906622E9FA8}" destId="{44971430-C018-4393-9368-FFC3E8B6DED8}" srcOrd="0" destOrd="3" presId="urn:microsoft.com/office/officeart/2005/8/layout/hList1"/>
    <dgm:cxn modelId="{BB851F67-DFD1-42EE-9037-609D522C2716}" type="presOf" srcId="{4340D216-3EDA-4A47-91D1-40AD34AEBAAA}" destId="{BA4A68D7-C24A-464F-B49B-45596117947C}" srcOrd="0" destOrd="0" presId="urn:microsoft.com/office/officeart/2005/8/layout/hList1"/>
    <dgm:cxn modelId="{C7980268-D242-4FC4-A532-C307CD3F1236}" srcId="{1C5C5928-0127-48B8-95F4-38ABE65D60E9}" destId="{C1139582-A48F-4959-855F-720D2636670D}" srcOrd="4" destOrd="0" parTransId="{A29486AE-DDB8-48BD-BFDF-A8FE5E771E51}" sibTransId="{6D6E1A8B-80A1-4C18-AF1B-69461BFA6657}"/>
    <dgm:cxn modelId="{25457972-0F7F-4D96-8C44-A42AB07CA92F}" srcId="{1C5C5928-0127-48B8-95F4-38ABE65D60E9}" destId="{7B1DFB00-B9A1-4BAE-9DCD-5B03CE917A8C}" srcOrd="0" destOrd="0" parTransId="{B37BE380-0873-419C-95AF-F76569B909FD}" sibTransId="{D0EFD4DD-49C2-44BD-AF95-7878797C14D8}"/>
    <dgm:cxn modelId="{EB496973-F1CA-4B22-B8C9-48F8D29360D7}" type="presOf" srcId="{44B5B538-A663-437E-8F94-78BACB611E8E}" destId="{55F06B78-F5B4-42AC-BA3C-D2C6325C88D8}" srcOrd="0" destOrd="0" presId="urn:microsoft.com/office/officeart/2005/8/layout/hList1"/>
    <dgm:cxn modelId="{423CD276-A4D5-4F6A-B6BA-BD02425070F9}" srcId="{1C5C5928-0127-48B8-95F4-38ABE65D60E9}" destId="{28FE8F43-D721-4E1E-AE27-EC1DA35E22E6}" srcOrd="6" destOrd="0" parTransId="{98504EBD-F216-4647-BD0F-CBD7B2B1F939}" sibTransId="{5A8CDE38-AB0E-49D5-9616-C897CF9DEA44}"/>
    <dgm:cxn modelId="{67D34478-7ECC-4014-8559-749EE9A385BC}" srcId="{1C5C5928-0127-48B8-95F4-38ABE65D60E9}" destId="{18A1ED46-80E2-48D4-ACEB-F906622E9FA8}" srcOrd="3" destOrd="0" parTransId="{8AB89FB0-38D0-4F1E-9224-4D8CB119A84B}" sibTransId="{52FFC15E-3692-4BA5-BB10-F5922F0A2C6D}"/>
    <dgm:cxn modelId="{F4B4797F-B59D-4176-A786-7A6EF17F36AA}" srcId="{F14DF44B-2AC3-4D78-98CF-67A30B3306ED}" destId="{1C5C5928-0127-48B8-95F4-38ABE65D60E9}" srcOrd="1" destOrd="0" parTransId="{EAB389F4-E1A1-46D7-ACFD-1F9587C60658}" sibTransId="{C21FF7F3-2A37-4374-A4E3-AA7072B9055D}"/>
    <dgm:cxn modelId="{3DB3478B-6D32-4A36-9B95-C385AF84E274}" srcId="{1C5C5928-0127-48B8-95F4-38ABE65D60E9}" destId="{A42569E9-064D-42EB-8A13-19D9C13F82C9}" srcOrd="2" destOrd="0" parTransId="{9ECE9AAB-949C-4C97-AB59-DEB481D3827D}" sibTransId="{577D6F59-EAA9-4035-A76B-D406227652EA}"/>
    <dgm:cxn modelId="{2B2B459D-F0F9-4731-87A6-6AE31D59F8D7}" type="presOf" srcId="{0FD408F3-F0D9-4773-AB5E-55AC66992C73}" destId="{44971430-C018-4393-9368-FFC3E8B6DED8}" srcOrd="0" destOrd="8" presId="urn:microsoft.com/office/officeart/2005/8/layout/hList1"/>
    <dgm:cxn modelId="{E91D3CA2-CA16-4BC2-B5FA-EBA289A31586}" type="presOf" srcId="{52190A15-4D56-4FA0-AAD8-0CC103A4852A}" destId="{44971430-C018-4393-9368-FFC3E8B6DED8}" srcOrd="0" destOrd="1" presId="urn:microsoft.com/office/officeart/2005/8/layout/hList1"/>
    <dgm:cxn modelId="{880E2CAB-59FE-40DB-911B-3417B2B9CE5D}" srcId="{F14DF44B-2AC3-4D78-98CF-67A30B3306ED}" destId="{44B5B538-A663-437E-8F94-78BACB611E8E}" srcOrd="0" destOrd="0" parTransId="{A3793054-ABB2-45E6-957D-EF8E77AFF027}" sibTransId="{44BDA1B4-E7F6-4FD0-AD37-550A30EC5853}"/>
    <dgm:cxn modelId="{B1326AB5-5ABC-42FA-B5CE-A4B525327658}" type="presOf" srcId="{F14DF44B-2AC3-4D78-98CF-67A30B3306ED}" destId="{88F1536A-A908-4F9C-8765-5ADF14DA1E7D}" srcOrd="0" destOrd="0" presId="urn:microsoft.com/office/officeart/2005/8/layout/hList1"/>
    <dgm:cxn modelId="{3E0642B6-C641-4CDC-94C5-AA67A652903E}" srcId="{1C5C5928-0127-48B8-95F4-38ABE65D60E9}" destId="{52190A15-4D56-4FA0-AAD8-0CC103A4852A}" srcOrd="1" destOrd="0" parTransId="{AF2F9222-A6C5-4A98-A2FC-345294A43752}" sibTransId="{B724A8EA-169A-496B-A5DD-95CD3427A992}"/>
    <dgm:cxn modelId="{810DEEB9-67D1-4E66-BB71-4E738C48BBD3}" type="presOf" srcId="{7B1DFB00-B9A1-4BAE-9DCD-5B03CE917A8C}" destId="{44971430-C018-4393-9368-FFC3E8B6DED8}" srcOrd="0" destOrd="0" presId="urn:microsoft.com/office/officeart/2005/8/layout/hList1"/>
    <dgm:cxn modelId="{96C1A5C1-C453-4EA9-8CDE-D0D2C7A1C318}" type="presOf" srcId="{C1139582-A48F-4959-855F-720D2636670D}" destId="{44971430-C018-4393-9368-FFC3E8B6DED8}" srcOrd="0" destOrd="4" presId="urn:microsoft.com/office/officeart/2005/8/layout/hList1"/>
    <dgm:cxn modelId="{EF211CCE-C750-42BB-B5DE-1BA59A2304BD}" srcId="{1C5C5928-0127-48B8-95F4-38ABE65D60E9}" destId="{6DAE05A0-E467-482F-BC34-15692EB95621}" srcOrd="7" destOrd="0" parTransId="{B3765B6A-52E8-44D8-A134-93128DCFD25A}" sibTransId="{C1AB037C-A082-4723-BD9A-D03021E17C80}"/>
    <dgm:cxn modelId="{243C89CF-8BD7-4FFD-86F2-F5E6B347E930}" type="presOf" srcId="{A42569E9-064D-42EB-8A13-19D9C13F82C9}" destId="{44971430-C018-4393-9368-FFC3E8B6DED8}" srcOrd="0" destOrd="2" presId="urn:microsoft.com/office/officeart/2005/8/layout/hList1"/>
    <dgm:cxn modelId="{211E0590-8216-4578-8ED7-0F34DE9DEAFE}" type="presParOf" srcId="{88F1536A-A908-4F9C-8765-5ADF14DA1E7D}" destId="{E3050A3C-2BD4-4C79-89C5-10D02AD1AADD}" srcOrd="0" destOrd="0" presId="urn:microsoft.com/office/officeart/2005/8/layout/hList1"/>
    <dgm:cxn modelId="{A6C05264-9C8A-4661-90AF-EBEDDADB3050}" type="presParOf" srcId="{E3050A3C-2BD4-4C79-89C5-10D02AD1AADD}" destId="{55F06B78-F5B4-42AC-BA3C-D2C6325C88D8}" srcOrd="0" destOrd="0" presId="urn:microsoft.com/office/officeart/2005/8/layout/hList1"/>
    <dgm:cxn modelId="{D004E1DD-28F4-4374-BA47-B685A3061FB8}" type="presParOf" srcId="{E3050A3C-2BD4-4C79-89C5-10D02AD1AADD}" destId="{BA4A68D7-C24A-464F-B49B-45596117947C}" srcOrd="1" destOrd="0" presId="urn:microsoft.com/office/officeart/2005/8/layout/hList1"/>
    <dgm:cxn modelId="{39199649-8770-4334-BFB7-931A0F942415}" type="presParOf" srcId="{88F1536A-A908-4F9C-8765-5ADF14DA1E7D}" destId="{96481C06-2171-43C4-A514-28982C67808C}" srcOrd="1" destOrd="0" presId="urn:microsoft.com/office/officeart/2005/8/layout/hList1"/>
    <dgm:cxn modelId="{9D366D2E-F530-4B51-A75A-D13B66888F0F}" type="presParOf" srcId="{88F1536A-A908-4F9C-8765-5ADF14DA1E7D}" destId="{9C5ED41A-3D6B-4A97-A17D-B4DAAB355F77}" srcOrd="2" destOrd="0" presId="urn:microsoft.com/office/officeart/2005/8/layout/hList1"/>
    <dgm:cxn modelId="{3AE78B51-68FA-4464-A772-A654ADC9F031}" type="presParOf" srcId="{9C5ED41A-3D6B-4A97-A17D-B4DAAB355F77}" destId="{06F369DC-16A5-43E2-82DC-2A8AEA8D1588}" srcOrd="0" destOrd="0" presId="urn:microsoft.com/office/officeart/2005/8/layout/hList1"/>
    <dgm:cxn modelId="{16AD2ED2-41C0-4CA0-A7E4-9F01926C5A12}" type="presParOf" srcId="{9C5ED41A-3D6B-4A97-A17D-B4DAAB355F77}" destId="{44971430-C018-4393-9368-FFC3E8B6DE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2B7F228-6459-BE4A-B07E-F9E672EA5B44}" type="doc">
      <dgm:prSet loTypeId="urn:microsoft.com/office/officeart/2005/8/layout/cycle2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270A8A-72A6-0848-BE10-E028C734A7FA}">
      <dgm:prSet phldrT="[Text]"/>
      <dgm:spPr/>
      <dgm:t>
        <a:bodyPr/>
        <a:lstStyle/>
        <a:p>
          <a:r>
            <a:rPr lang="en-US" dirty="0"/>
            <a:t>Assess knowledge &amp; performance across domains</a:t>
          </a:r>
        </a:p>
      </dgm:t>
    </dgm:pt>
    <dgm:pt modelId="{5360E9EB-E727-1A47-9EDE-F8AE2E8FBD0A}" type="parTrans" cxnId="{4F75ED5C-D85F-8845-BF07-29FF06F66A40}">
      <dgm:prSet/>
      <dgm:spPr/>
      <dgm:t>
        <a:bodyPr/>
        <a:lstStyle/>
        <a:p>
          <a:endParaRPr lang="en-US"/>
        </a:p>
      </dgm:t>
    </dgm:pt>
    <dgm:pt modelId="{DBBEE603-3D51-3642-9F96-D385F274714D}" type="sibTrans" cxnId="{4F75ED5C-D85F-8845-BF07-29FF06F66A40}">
      <dgm:prSet/>
      <dgm:spPr/>
      <dgm:t>
        <a:bodyPr/>
        <a:lstStyle/>
        <a:p>
          <a:endParaRPr lang="en-US"/>
        </a:p>
      </dgm:t>
    </dgm:pt>
    <dgm:pt modelId="{6F266452-63C5-AE4A-A8C0-A4CC2D272FCC}">
      <dgm:prSet phldrT="[Text]"/>
      <dgm:spPr/>
      <dgm:t>
        <a:bodyPr/>
        <a:lstStyle/>
        <a:p>
          <a:r>
            <a:rPr lang="en-US" dirty="0"/>
            <a:t>Engage with CPD</a:t>
          </a:r>
        </a:p>
      </dgm:t>
    </dgm:pt>
    <dgm:pt modelId="{79DFEF0E-8013-F34A-A857-EC9ED269C2C0}" type="parTrans" cxnId="{819560D9-1B4B-0C4E-BCB5-3D9D8B52AEE2}">
      <dgm:prSet/>
      <dgm:spPr/>
      <dgm:t>
        <a:bodyPr/>
        <a:lstStyle/>
        <a:p>
          <a:endParaRPr lang="en-US"/>
        </a:p>
      </dgm:t>
    </dgm:pt>
    <dgm:pt modelId="{C67FD8BB-87E9-4F44-A281-286A0775ADA0}" type="sibTrans" cxnId="{819560D9-1B4B-0C4E-BCB5-3D9D8B52AEE2}">
      <dgm:prSet/>
      <dgm:spPr/>
      <dgm:t>
        <a:bodyPr/>
        <a:lstStyle/>
        <a:p>
          <a:endParaRPr lang="en-US"/>
        </a:p>
      </dgm:t>
    </dgm:pt>
    <dgm:pt modelId="{B12AA97A-569B-434E-8619-D6850D0CAC4F}">
      <dgm:prSet phldrT="[Text]"/>
      <dgm:spPr/>
      <dgm:t>
        <a:bodyPr/>
        <a:lstStyle/>
        <a:p>
          <a:r>
            <a:rPr lang="en-US" dirty="0"/>
            <a:t>Apply learning to practice</a:t>
          </a:r>
        </a:p>
      </dgm:t>
    </dgm:pt>
    <dgm:pt modelId="{EACAC86B-8645-6849-83D8-CECA51BADF0B}" type="parTrans" cxnId="{5E5D2F6C-80D8-0248-8829-A428F66B8E3F}">
      <dgm:prSet/>
      <dgm:spPr/>
      <dgm:t>
        <a:bodyPr/>
        <a:lstStyle/>
        <a:p>
          <a:endParaRPr lang="en-US"/>
        </a:p>
      </dgm:t>
    </dgm:pt>
    <dgm:pt modelId="{663E84C4-8C1F-304D-818F-38E027F72C4F}" type="sibTrans" cxnId="{5E5D2F6C-80D8-0248-8829-A428F66B8E3F}">
      <dgm:prSet/>
      <dgm:spPr/>
      <dgm:t>
        <a:bodyPr/>
        <a:lstStyle/>
        <a:p>
          <a:endParaRPr lang="en-US"/>
        </a:p>
      </dgm:t>
    </dgm:pt>
    <dgm:pt modelId="{001C7661-3986-E043-9792-C0B6BC87ACE4}" type="pres">
      <dgm:prSet presAssocID="{02B7F228-6459-BE4A-B07E-F9E672EA5B44}" presName="cycle" presStyleCnt="0">
        <dgm:presLayoutVars>
          <dgm:dir/>
          <dgm:resizeHandles val="exact"/>
        </dgm:presLayoutVars>
      </dgm:prSet>
      <dgm:spPr/>
    </dgm:pt>
    <dgm:pt modelId="{A9B0883A-3797-2548-A61D-8A67BB8F7A9E}" type="pres">
      <dgm:prSet presAssocID="{7A270A8A-72A6-0848-BE10-E028C734A7FA}" presName="node" presStyleLbl="node1" presStyleIdx="0" presStyleCnt="3">
        <dgm:presLayoutVars>
          <dgm:bulletEnabled val="1"/>
        </dgm:presLayoutVars>
      </dgm:prSet>
      <dgm:spPr/>
    </dgm:pt>
    <dgm:pt modelId="{12E21176-AE26-084A-B1F6-D5D1359FA303}" type="pres">
      <dgm:prSet presAssocID="{DBBEE603-3D51-3642-9F96-D385F274714D}" presName="sibTrans" presStyleLbl="sibTrans2D1" presStyleIdx="0" presStyleCnt="3"/>
      <dgm:spPr/>
    </dgm:pt>
    <dgm:pt modelId="{D907BDD1-3C01-0C43-A8F0-3623E37C786D}" type="pres">
      <dgm:prSet presAssocID="{DBBEE603-3D51-3642-9F96-D385F274714D}" presName="connectorText" presStyleLbl="sibTrans2D1" presStyleIdx="0" presStyleCnt="3"/>
      <dgm:spPr/>
    </dgm:pt>
    <dgm:pt modelId="{8B0EE656-CF89-B546-ADEE-6A26C2ACEE3A}" type="pres">
      <dgm:prSet presAssocID="{6F266452-63C5-AE4A-A8C0-A4CC2D272FCC}" presName="node" presStyleLbl="node1" presStyleIdx="1" presStyleCnt="3">
        <dgm:presLayoutVars>
          <dgm:bulletEnabled val="1"/>
        </dgm:presLayoutVars>
      </dgm:prSet>
      <dgm:spPr/>
    </dgm:pt>
    <dgm:pt modelId="{B68CED20-97CE-A04A-9A91-3C3BF1D22343}" type="pres">
      <dgm:prSet presAssocID="{C67FD8BB-87E9-4F44-A281-286A0775ADA0}" presName="sibTrans" presStyleLbl="sibTrans2D1" presStyleIdx="1" presStyleCnt="3"/>
      <dgm:spPr/>
    </dgm:pt>
    <dgm:pt modelId="{1DF93F6F-5F53-9545-A866-3DF29BADA810}" type="pres">
      <dgm:prSet presAssocID="{C67FD8BB-87E9-4F44-A281-286A0775ADA0}" presName="connectorText" presStyleLbl="sibTrans2D1" presStyleIdx="1" presStyleCnt="3"/>
      <dgm:spPr/>
    </dgm:pt>
    <dgm:pt modelId="{34901D45-DE48-0740-BE1E-1799B0BE4E42}" type="pres">
      <dgm:prSet presAssocID="{B12AA97A-569B-434E-8619-D6850D0CAC4F}" presName="node" presStyleLbl="node1" presStyleIdx="2" presStyleCnt="3">
        <dgm:presLayoutVars>
          <dgm:bulletEnabled val="1"/>
        </dgm:presLayoutVars>
      </dgm:prSet>
      <dgm:spPr/>
    </dgm:pt>
    <dgm:pt modelId="{BFD7413F-17AF-3147-9469-5EA7C4700FAA}" type="pres">
      <dgm:prSet presAssocID="{663E84C4-8C1F-304D-818F-38E027F72C4F}" presName="sibTrans" presStyleLbl="sibTrans2D1" presStyleIdx="2" presStyleCnt="3"/>
      <dgm:spPr/>
    </dgm:pt>
    <dgm:pt modelId="{44E7B027-C8A1-064B-9ED6-04E33EF917A0}" type="pres">
      <dgm:prSet presAssocID="{663E84C4-8C1F-304D-818F-38E027F72C4F}" presName="connectorText" presStyleLbl="sibTrans2D1" presStyleIdx="2" presStyleCnt="3"/>
      <dgm:spPr/>
    </dgm:pt>
  </dgm:ptLst>
  <dgm:cxnLst>
    <dgm:cxn modelId="{674C7F22-41EC-43D1-9411-2007F0961435}" type="presOf" srcId="{02B7F228-6459-BE4A-B07E-F9E672EA5B44}" destId="{001C7661-3986-E043-9792-C0B6BC87ACE4}" srcOrd="0" destOrd="0" presId="urn:microsoft.com/office/officeart/2005/8/layout/cycle2"/>
    <dgm:cxn modelId="{4F75ED5C-D85F-8845-BF07-29FF06F66A40}" srcId="{02B7F228-6459-BE4A-B07E-F9E672EA5B44}" destId="{7A270A8A-72A6-0848-BE10-E028C734A7FA}" srcOrd="0" destOrd="0" parTransId="{5360E9EB-E727-1A47-9EDE-F8AE2E8FBD0A}" sibTransId="{DBBEE603-3D51-3642-9F96-D385F274714D}"/>
    <dgm:cxn modelId="{0189455F-3619-43D1-993B-2DCA9C4BC320}" type="presOf" srcId="{C67FD8BB-87E9-4F44-A281-286A0775ADA0}" destId="{B68CED20-97CE-A04A-9A91-3C3BF1D22343}" srcOrd="0" destOrd="0" presId="urn:microsoft.com/office/officeart/2005/8/layout/cycle2"/>
    <dgm:cxn modelId="{6D490362-27FC-44ED-8302-7C2230B9C333}" type="presOf" srcId="{7A270A8A-72A6-0848-BE10-E028C734A7FA}" destId="{A9B0883A-3797-2548-A61D-8A67BB8F7A9E}" srcOrd="0" destOrd="0" presId="urn:microsoft.com/office/officeart/2005/8/layout/cycle2"/>
    <dgm:cxn modelId="{2AB92043-EE39-42E4-9FEF-F4E7431BFDFC}" type="presOf" srcId="{C67FD8BB-87E9-4F44-A281-286A0775ADA0}" destId="{1DF93F6F-5F53-9545-A866-3DF29BADA810}" srcOrd="1" destOrd="0" presId="urn:microsoft.com/office/officeart/2005/8/layout/cycle2"/>
    <dgm:cxn modelId="{5E5D2F6C-80D8-0248-8829-A428F66B8E3F}" srcId="{02B7F228-6459-BE4A-B07E-F9E672EA5B44}" destId="{B12AA97A-569B-434E-8619-D6850D0CAC4F}" srcOrd="2" destOrd="0" parTransId="{EACAC86B-8645-6849-83D8-CECA51BADF0B}" sibTransId="{663E84C4-8C1F-304D-818F-38E027F72C4F}"/>
    <dgm:cxn modelId="{11F0666C-2153-4408-973F-B132FAF20F1F}" type="presOf" srcId="{663E84C4-8C1F-304D-818F-38E027F72C4F}" destId="{BFD7413F-17AF-3147-9469-5EA7C4700FAA}" srcOrd="0" destOrd="0" presId="urn:microsoft.com/office/officeart/2005/8/layout/cycle2"/>
    <dgm:cxn modelId="{10188E77-0493-400E-B7D3-CE54392D3C56}" type="presOf" srcId="{DBBEE603-3D51-3642-9F96-D385F274714D}" destId="{D907BDD1-3C01-0C43-A8F0-3623E37C786D}" srcOrd="1" destOrd="0" presId="urn:microsoft.com/office/officeart/2005/8/layout/cycle2"/>
    <dgm:cxn modelId="{5240BB9F-9713-40FF-8FAE-6E4FA3B695D0}" type="presOf" srcId="{B12AA97A-569B-434E-8619-D6850D0CAC4F}" destId="{34901D45-DE48-0740-BE1E-1799B0BE4E42}" srcOrd="0" destOrd="0" presId="urn:microsoft.com/office/officeart/2005/8/layout/cycle2"/>
    <dgm:cxn modelId="{6C7218B1-3CCA-40C0-BEB1-EB7CDB5143AA}" type="presOf" srcId="{663E84C4-8C1F-304D-818F-38E027F72C4F}" destId="{44E7B027-C8A1-064B-9ED6-04E33EF917A0}" srcOrd="1" destOrd="0" presId="urn:microsoft.com/office/officeart/2005/8/layout/cycle2"/>
    <dgm:cxn modelId="{250165D2-915B-44EE-B14C-019DD3C1D6AB}" type="presOf" srcId="{6F266452-63C5-AE4A-A8C0-A4CC2D272FCC}" destId="{8B0EE656-CF89-B546-ADEE-6A26C2ACEE3A}" srcOrd="0" destOrd="0" presId="urn:microsoft.com/office/officeart/2005/8/layout/cycle2"/>
    <dgm:cxn modelId="{819560D9-1B4B-0C4E-BCB5-3D9D8B52AEE2}" srcId="{02B7F228-6459-BE4A-B07E-F9E672EA5B44}" destId="{6F266452-63C5-AE4A-A8C0-A4CC2D272FCC}" srcOrd="1" destOrd="0" parTransId="{79DFEF0E-8013-F34A-A857-EC9ED269C2C0}" sibTransId="{C67FD8BB-87E9-4F44-A281-286A0775ADA0}"/>
    <dgm:cxn modelId="{A95320E7-FFEC-4D59-8B3D-863E96C9F4C5}" type="presOf" srcId="{DBBEE603-3D51-3642-9F96-D385F274714D}" destId="{12E21176-AE26-084A-B1F6-D5D1359FA303}" srcOrd="0" destOrd="0" presId="urn:microsoft.com/office/officeart/2005/8/layout/cycle2"/>
    <dgm:cxn modelId="{120F3160-E06B-43F8-958C-D52F19696A89}" type="presParOf" srcId="{001C7661-3986-E043-9792-C0B6BC87ACE4}" destId="{A9B0883A-3797-2548-A61D-8A67BB8F7A9E}" srcOrd="0" destOrd="0" presId="urn:microsoft.com/office/officeart/2005/8/layout/cycle2"/>
    <dgm:cxn modelId="{9D20041F-5A39-4142-A77C-19C4F39866B3}" type="presParOf" srcId="{001C7661-3986-E043-9792-C0B6BC87ACE4}" destId="{12E21176-AE26-084A-B1F6-D5D1359FA303}" srcOrd="1" destOrd="0" presId="urn:microsoft.com/office/officeart/2005/8/layout/cycle2"/>
    <dgm:cxn modelId="{7A9CAF6D-4D66-4BB1-8678-EE2271B7A238}" type="presParOf" srcId="{12E21176-AE26-084A-B1F6-D5D1359FA303}" destId="{D907BDD1-3C01-0C43-A8F0-3623E37C786D}" srcOrd="0" destOrd="0" presId="urn:microsoft.com/office/officeart/2005/8/layout/cycle2"/>
    <dgm:cxn modelId="{1421E3FD-8B24-404B-BD7A-5712AF2C530C}" type="presParOf" srcId="{001C7661-3986-E043-9792-C0B6BC87ACE4}" destId="{8B0EE656-CF89-B546-ADEE-6A26C2ACEE3A}" srcOrd="2" destOrd="0" presId="urn:microsoft.com/office/officeart/2005/8/layout/cycle2"/>
    <dgm:cxn modelId="{036A8565-750C-4D3B-96B2-AC9B843B4223}" type="presParOf" srcId="{001C7661-3986-E043-9792-C0B6BC87ACE4}" destId="{B68CED20-97CE-A04A-9A91-3C3BF1D22343}" srcOrd="3" destOrd="0" presId="urn:microsoft.com/office/officeart/2005/8/layout/cycle2"/>
    <dgm:cxn modelId="{8720AEC8-1A8E-48BC-9628-CD6D78B45119}" type="presParOf" srcId="{B68CED20-97CE-A04A-9A91-3C3BF1D22343}" destId="{1DF93F6F-5F53-9545-A866-3DF29BADA810}" srcOrd="0" destOrd="0" presId="urn:microsoft.com/office/officeart/2005/8/layout/cycle2"/>
    <dgm:cxn modelId="{8F0FA6C6-8B85-4A75-865F-7F2D3902B8F7}" type="presParOf" srcId="{001C7661-3986-E043-9792-C0B6BC87ACE4}" destId="{34901D45-DE48-0740-BE1E-1799B0BE4E42}" srcOrd="4" destOrd="0" presId="urn:microsoft.com/office/officeart/2005/8/layout/cycle2"/>
    <dgm:cxn modelId="{915D05E9-686F-4B37-B962-7C132CA1D505}" type="presParOf" srcId="{001C7661-3986-E043-9792-C0B6BC87ACE4}" destId="{BFD7413F-17AF-3147-9469-5EA7C4700FAA}" srcOrd="5" destOrd="0" presId="urn:microsoft.com/office/officeart/2005/8/layout/cycle2"/>
    <dgm:cxn modelId="{D0F3808C-6264-49CB-90D8-FD7EA5D474FF}" type="presParOf" srcId="{BFD7413F-17AF-3147-9469-5EA7C4700FAA}" destId="{44E7B027-C8A1-064B-9ED6-04E33EF91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CDBFA7D-C3D8-4156-A040-DADF728653E6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7CFCDB94-BBEC-4CC2-A793-2D24120B27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Group Learning</a:t>
          </a:r>
          <a:endParaRPr lang="en-ZA" dirty="0"/>
        </a:p>
      </dgm:t>
    </dgm:pt>
    <dgm:pt modelId="{E1908A4B-8414-4E57-BA9F-1541FAFBAA7B}" type="parTrans" cxnId="{BE9D73C0-EF5C-4321-85CF-176BEA44F65F}">
      <dgm:prSet/>
      <dgm:spPr/>
      <dgm:t>
        <a:bodyPr/>
        <a:lstStyle/>
        <a:p>
          <a:endParaRPr lang="en-ZA"/>
        </a:p>
      </dgm:t>
    </dgm:pt>
    <dgm:pt modelId="{EE0F3A0D-4D13-4B6C-BB70-8C1817C40F41}" type="sibTrans" cxnId="{BE9D73C0-EF5C-4321-85CF-176BEA44F65F}">
      <dgm:prSet/>
      <dgm:spPr/>
      <dgm:t>
        <a:bodyPr/>
        <a:lstStyle/>
        <a:p>
          <a:endParaRPr lang="en-ZA"/>
        </a:p>
      </dgm:t>
    </dgm:pt>
    <dgm:pt modelId="{45B2CA17-00BE-4E3D-A8D6-0E226873DC19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Self Learning </a:t>
          </a:r>
        </a:p>
      </dgm:t>
    </dgm:pt>
    <dgm:pt modelId="{56834137-A162-4311-9B3C-A7F485618898}" type="parTrans" cxnId="{2D7AAF6B-6F90-4828-A01A-B57FAD7C0BE5}">
      <dgm:prSet/>
      <dgm:spPr/>
      <dgm:t>
        <a:bodyPr/>
        <a:lstStyle/>
        <a:p>
          <a:endParaRPr lang="en-ZA"/>
        </a:p>
      </dgm:t>
    </dgm:pt>
    <dgm:pt modelId="{A37A4D7F-24A8-4A81-8FA1-FFCCAAFD042C}" type="sibTrans" cxnId="{2D7AAF6B-6F90-4828-A01A-B57FAD7C0BE5}">
      <dgm:prSet/>
      <dgm:spPr/>
      <dgm:t>
        <a:bodyPr/>
        <a:lstStyle/>
        <a:p>
          <a:endParaRPr lang="en-ZA"/>
        </a:p>
      </dgm:t>
    </dgm:pt>
    <dgm:pt modelId="{F21AB906-B606-464D-896B-ECD5907D7884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B503B-1093-4D16-B9A3-F084694A5069}" type="parTrans" cxnId="{B06F9707-4EEF-4DB7-821E-464295470C7B}">
      <dgm:prSet/>
      <dgm:spPr/>
      <dgm:t>
        <a:bodyPr/>
        <a:lstStyle/>
        <a:p>
          <a:endParaRPr lang="en-ZA"/>
        </a:p>
      </dgm:t>
    </dgm:pt>
    <dgm:pt modelId="{876C91BE-21B9-47B3-8590-2B745DA6AA36}" type="sibTrans" cxnId="{B06F9707-4EEF-4DB7-821E-464295470C7B}">
      <dgm:prSet/>
      <dgm:spPr/>
      <dgm:t>
        <a:bodyPr/>
        <a:lstStyle/>
        <a:p>
          <a:endParaRPr lang="en-ZA"/>
        </a:p>
      </dgm:t>
    </dgm:pt>
    <dgm:pt modelId="{8945E043-E8ED-4BFE-B624-6E2C65F674B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Essential knowledge</a:t>
          </a:r>
        </a:p>
      </dgm:t>
    </dgm:pt>
    <dgm:pt modelId="{4539500E-BD25-4C2E-8052-876712681CD9}" type="parTrans" cxnId="{A5864D53-B683-437C-9E0D-CFF074975671}">
      <dgm:prSet/>
      <dgm:spPr/>
      <dgm:t>
        <a:bodyPr/>
        <a:lstStyle/>
        <a:p>
          <a:endParaRPr lang="en-ZA"/>
        </a:p>
      </dgm:t>
    </dgm:pt>
    <dgm:pt modelId="{6061EBE7-C4E3-440F-9C30-8A5AC143387E}" type="sibTrans" cxnId="{A5864D53-B683-437C-9E0D-CFF074975671}">
      <dgm:prSet/>
      <dgm:spPr/>
      <dgm:t>
        <a:bodyPr/>
        <a:lstStyle/>
        <a:p>
          <a:endParaRPr lang="en-ZA"/>
        </a:p>
      </dgm:t>
    </dgm:pt>
    <dgm:pt modelId="{4EB1E953-C014-4E18-BEFC-A95FE475F00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9FA8F-DE57-41C1-AD81-DB893950CF41}" type="parTrans" cxnId="{D2568F11-EAAD-44D4-8A20-D9CC2136FCFC}">
      <dgm:prSet/>
      <dgm:spPr/>
      <dgm:t>
        <a:bodyPr/>
        <a:lstStyle/>
        <a:p>
          <a:endParaRPr lang="en-ZA"/>
        </a:p>
      </dgm:t>
    </dgm:pt>
    <dgm:pt modelId="{836B0128-AA65-4C0B-A72E-1C9118C692BF}" type="sibTrans" cxnId="{D2568F11-EAAD-44D4-8A20-D9CC2136FCFC}">
      <dgm:prSet/>
      <dgm:spPr/>
      <dgm:t>
        <a:bodyPr/>
        <a:lstStyle/>
        <a:p>
          <a:endParaRPr lang="en-ZA"/>
        </a:p>
      </dgm:t>
    </dgm:pt>
    <dgm:pt modelId="{9FC391D9-7DCC-446E-8FA0-D9FF5F7A557D}" type="pres">
      <dgm:prSet presAssocID="{ACDBFA7D-C3D8-4156-A040-DADF728653E6}" presName="vert0" presStyleCnt="0">
        <dgm:presLayoutVars>
          <dgm:dir/>
          <dgm:animOne val="branch"/>
          <dgm:animLvl val="lvl"/>
        </dgm:presLayoutVars>
      </dgm:prSet>
      <dgm:spPr/>
    </dgm:pt>
    <dgm:pt modelId="{DF5AB263-AE90-4A60-8105-B207DC7B81E1}" type="pres">
      <dgm:prSet presAssocID="{7CFCDB94-BBEC-4CC2-A793-2D24120B2724}" presName="thickLine" presStyleLbl="alignNode1" presStyleIdx="0" presStyleCnt="3"/>
      <dgm:spPr/>
    </dgm:pt>
    <dgm:pt modelId="{BD1965E1-D558-41DE-871C-F84EAF346908}" type="pres">
      <dgm:prSet presAssocID="{7CFCDB94-BBEC-4CC2-A793-2D24120B2724}" presName="horz1" presStyleCnt="0"/>
      <dgm:spPr/>
    </dgm:pt>
    <dgm:pt modelId="{29C4218D-ACB8-43AE-B7BF-0A69B160A8DE}" type="pres">
      <dgm:prSet presAssocID="{7CFCDB94-BBEC-4CC2-A793-2D24120B2724}" presName="tx1" presStyleLbl="revTx" presStyleIdx="0" presStyleCnt="5" custScaleX="251059"/>
      <dgm:spPr/>
    </dgm:pt>
    <dgm:pt modelId="{4D90E9A5-160B-4371-9F14-B61E887BACCB}" type="pres">
      <dgm:prSet presAssocID="{7CFCDB94-BBEC-4CC2-A793-2D24120B2724}" presName="vert1" presStyleCnt="0"/>
      <dgm:spPr/>
    </dgm:pt>
    <dgm:pt modelId="{54D88744-F31A-47C7-A473-38983C385B87}" type="pres">
      <dgm:prSet presAssocID="{45B2CA17-00BE-4E3D-A8D6-0E226873DC19}" presName="thickLine" presStyleLbl="alignNode1" presStyleIdx="1" presStyleCnt="3"/>
      <dgm:spPr/>
    </dgm:pt>
    <dgm:pt modelId="{7729ECE5-86C1-4051-A6A6-0993BB3AB01D}" type="pres">
      <dgm:prSet presAssocID="{45B2CA17-00BE-4E3D-A8D6-0E226873DC19}" presName="horz1" presStyleCnt="0"/>
      <dgm:spPr/>
    </dgm:pt>
    <dgm:pt modelId="{7D5C3C3D-78EE-4E35-9B9E-088B6D8BE3ED}" type="pres">
      <dgm:prSet presAssocID="{45B2CA17-00BE-4E3D-A8D6-0E226873DC19}" presName="tx1" presStyleLbl="revTx" presStyleIdx="1" presStyleCnt="5" custScaleX="210369"/>
      <dgm:spPr/>
    </dgm:pt>
    <dgm:pt modelId="{C6519E9C-962A-4C07-9679-7475826D2AA8}" type="pres">
      <dgm:prSet presAssocID="{45B2CA17-00BE-4E3D-A8D6-0E226873DC19}" presName="vert1" presStyleCnt="0"/>
      <dgm:spPr/>
    </dgm:pt>
    <dgm:pt modelId="{DF14DEBE-A34E-4168-B2C2-F307AFD598B4}" type="pres">
      <dgm:prSet presAssocID="{F21AB906-B606-464D-896B-ECD5907D7884}" presName="thickLine" presStyleLbl="alignNode1" presStyleIdx="2" presStyleCnt="3"/>
      <dgm:spPr/>
    </dgm:pt>
    <dgm:pt modelId="{C092EC4B-D40D-4460-9435-0F46FDDF6E80}" type="pres">
      <dgm:prSet presAssocID="{F21AB906-B606-464D-896B-ECD5907D7884}" presName="horz1" presStyleCnt="0"/>
      <dgm:spPr/>
    </dgm:pt>
    <dgm:pt modelId="{0006C052-B32D-4340-A302-00AA1E4255F1}" type="pres">
      <dgm:prSet presAssocID="{F21AB906-B606-464D-896B-ECD5907D7884}" presName="tx1" presStyleLbl="revTx" presStyleIdx="2" presStyleCnt="5"/>
      <dgm:spPr/>
    </dgm:pt>
    <dgm:pt modelId="{95039239-F98B-4284-B421-BEBCE01324F6}" type="pres">
      <dgm:prSet presAssocID="{F21AB906-B606-464D-896B-ECD5907D7884}" presName="vert1" presStyleCnt="0"/>
      <dgm:spPr/>
    </dgm:pt>
    <dgm:pt modelId="{92E7BA2B-5614-447F-9FF1-5C2A238AD0F3}" type="pres">
      <dgm:prSet presAssocID="{8945E043-E8ED-4BFE-B624-6E2C65F674B2}" presName="vertSpace2a" presStyleCnt="0"/>
      <dgm:spPr/>
    </dgm:pt>
    <dgm:pt modelId="{B667C47A-B128-4DB7-BBDD-584171403AD7}" type="pres">
      <dgm:prSet presAssocID="{8945E043-E8ED-4BFE-B624-6E2C65F674B2}" presName="horz2" presStyleCnt="0"/>
      <dgm:spPr/>
    </dgm:pt>
    <dgm:pt modelId="{AF89CC6D-6E23-47BB-B52F-EC3134590EB6}" type="pres">
      <dgm:prSet presAssocID="{8945E043-E8ED-4BFE-B624-6E2C65F674B2}" presName="horzSpace2" presStyleCnt="0"/>
      <dgm:spPr/>
    </dgm:pt>
    <dgm:pt modelId="{FAB25BEB-65B5-4AAA-8D91-0BCFF5C2C20D}" type="pres">
      <dgm:prSet presAssocID="{8945E043-E8ED-4BFE-B624-6E2C65F674B2}" presName="tx2" presStyleLbl="revTx" presStyleIdx="3" presStyleCnt="5"/>
      <dgm:spPr/>
    </dgm:pt>
    <dgm:pt modelId="{7AF025BF-8FE6-4DE0-895B-759B41482ADE}" type="pres">
      <dgm:prSet presAssocID="{8945E043-E8ED-4BFE-B624-6E2C65F674B2}" presName="vert2" presStyleCnt="0"/>
      <dgm:spPr/>
    </dgm:pt>
    <dgm:pt modelId="{D9D355CF-480C-4102-947C-813E031194D1}" type="pres">
      <dgm:prSet presAssocID="{8945E043-E8ED-4BFE-B624-6E2C65F674B2}" presName="thinLine2b" presStyleLbl="callout" presStyleIdx="0" presStyleCnt="2"/>
      <dgm:spPr/>
    </dgm:pt>
    <dgm:pt modelId="{689401A9-6C94-4EF1-A524-8577219C69B6}" type="pres">
      <dgm:prSet presAssocID="{8945E043-E8ED-4BFE-B624-6E2C65F674B2}" presName="vertSpace2b" presStyleCnt="0"/>
      <dgm:spPr/>
    </dgm:pt>
    <dgm:pt modelId="{AAFEAC8C-1D21-4421-BC91-A47B8B86E529}" type="pres">
      <dgm:prSet presAssocID="{4EB1E953-C014-4E18-BEFC-A95FE475F002}" presName="horz2" presStyleCnt="0"/>
      <dgm:spPr/>
    </dgm:pt>
    <dgm:pt modelId="{50F86510-C868-458B-B448-0771B36933F3}" type="pres">
      <dgm:prSet presAssocID="{4EB1E953-C014-4E18-BEFC-A95FE475F002}" presName="horzSpace2" presStyleCnt="0"/>
      <dgm:spPr/>
    </dgm:pt>
    <dgm:pt modelId="{E57895D9-0202-4ACC-9B8C-BC867AA717BC}" type="pres">
      <dgm:prSet presAssocID="{4EB1E953-C014-4E18-BEFC-A95FE475F002}" presName="tx2" presStyleLbl="revTx" presStyleIdx="4" presStyleCnt="5"/>
      <dgm:spPr/>
    </dgm:pt>
    <dgm:pt modelId="{8D53B902-91E6-4C16-B915-E2CCCC8BF905}" type="pres">
      <dgm:prSet presAssocID="{4EB1E953-C014-4E18-BEFC-A95FE475F002}" presName="vert2" presStyleCnt="0"/>
      <dgm:spPr/>
    </dgm:pt>
    <dgm:pt modelId="{3237FE9B-A872-494C-8C6F-14FA9D331979}" type="pres">
      <dgm:prSet presAssocID="{4EB1E953-C014-4E18-BEFC-A95FE475F002}" presName="thinLine2b" presStyleLbl="callout" presStyleIdx="1" presStyleCnt="2"/>
      <dgm:spPr/>
    </dgm:pt>
    <dgm:pt modelId="{52FE1C5B-7496-48A2-8DB3-42E32043181B}" type="pres">
      <dgm:prSet presAssocID="{4EB1E953-C014-4E18-BEFC-A95FE475F002}" presName="vertSpace2b" presStyleCnt="0"/>
      <dgm:spPr/>
    </dgm:pt>
  </dgm:ptLst>
  <dgm:cxnLst>
    <dgm:cxn modelId="{B06F9707-4EEF-4DB7-821E-464295470C7B}" srcId="{ACDBFA7D-C3D8-4156-A040-DADF728653E6}" destId="{F21AB906-B606-464D-896B-ECD5907D7884}" srcOrd="2" destOrd="0" parTransId="{42FB503B-1093-4D16-B9A3-F084694A5069}" sibTransId="{876C91BE-21B9-47B3-8590-2B745DA6AA36}"/>
    <dgm:cxn modelId="{D2568F11-EAAD-44D4-8A20-D9CC2136FCFC}" srcId="{F21AB906-B606-464D-896B-ECD5907D7884}" destId="{4EB1E953-C014-4E18-BEFC-A95FE475F002}" srcOrd="1" destOrd="0" parTransId="{4229FA8F-DE57-41C1-AD81-DB893950CF41}" sibTransId="{836B0128-AA65-4C0B-A72E-1C9118C692BF}"/>
    <dgm:cxn modelId="{C21AAE5D-B411-4F9D-AA90-AF4274F8B4C9}" type="presOf" srcId="{4EB1E953-C014-4E18-BEFC-A95FE475F002}" destId="{E57895D9-0202-4ACC-9B8C-BC867AA717BC}" srcOrd="0" destOrd="0" presId="urn:microsoft.com/office/officeart/2008/layout/LinedList"/>
    <dgm:cxn modelId="{2D7AAF6B-6F90-4828-A01A-B57FAD7C0BE5}" srcId="{ACDBFA7D-C3D8-4156-A040-DADF728653E6}" destId="{45B2CA17-00BE-4E3D-A8D6-0E226873DC19}" srcOrd="1" destOrd="0" parTransId="{56834137-A162-4311-9B3C-A7F485618898}" sibTransId="{A37A4D7F-24A8-4A81-8FA1-FFCCAAFD042C}"/>
    <dgm:cxn modelId="{A5864D53-B683-437C-9E0D-CFF074975671}" srcId="{F21AB906-B606-464D-896B-ECD5907D7884}" destId="{8945E043-E8ED-4BFE-B624-6E2C65F674B2}" srcOrd="0" destOrd="0" parTransId="{4539500E-BD25-4C2E-8052-876712681CD9}" sibTransId="{6061EBE7-C4E3-440F-9C30-8A5AC143387E}"/>
    <dgm:cxn modelId="{5CC8427C-E72B-44B4-B834-829D1A2C1A7D}" type="presOf" srcId="{F21AB906-B606-464D-896B-ECD5907D7884}" destId="{0006C052-B32D-4340-A302-00AA1E4255F1}" srcOrd="0" destOrd="0" presId="urn:microsoft.com/office/officeart/2008/layout/LinedList"/>
    <dgm:cxn modelId="{E396368D-2A84-4F3A-AC07-E29FF037CE2C}" type="presOf" srcId="{ACDBFA7D-C3D8-4156-A040-DADF728653E6}" destId="{9FC391D9-7DCC-446E-8FA0-D9FF5F7A557D}" srcOrd="0" destOrd="0" presId="urn:microsoft.com/office/officeart/2008/layout/LinedList"/>
    <dgm:cxn modelId="{71B5A48F-112F-4067-B80A-A309D84AC5D5}" type="presOf" srcId="{8945E043-E8ED-4BFE-B624-6E2C65F674B2}" destId="{FAB25BEB-65B5-4AAA-8D91-0BCFF5C2C20D}" srcOrd="0" destOrd="0" presId="urn:microsoft.com/office/officeart/2008/layout/LinedList"/>
    <dgm:cxn modelId="{BE9D73C0-EF5C-4321-85CF-176BEA44F65F}" srcId="{ACDBFA7D-C3D8-4156-A040-DADF728653E6}" destId="{7CFCDB94-BBEC-4CC2-A793-2D24120B2724}" srcOrd="0" destOrd="0" parTransId="{E1908A4B-8414-4E57-BA9F-1541FAFBAA7B}" sibTransId="{EE0F3A0D-4D13-4B6C-BB70-8C1817C40F41}"/>
    <dgm:cxn modelId="{D5E9CFCA-EBC7-4E60-B79C-15062D44150B}" type="presOf" srcId="{7CFCDB94-BBEC-4CC2-A793-2D24120B2724}" destId="{29C4218D-ACB8-43AE-B7BF-0A69B160A8DE}" srcOrd="0" destOrd="0" presId="urn:microsoft.com/office/officeart/2008/layout/LinedList"/>
    <dgm:cxn modelId="{8266A4EA-7CFB-4F06-A9B9-275D256AE66E}" type="presOf" srcId="{45B2CA17-00BE-4E3D-A8D6-0E226873DC19}" destId="{7D5C3C3D-78EE-4E35-9B9E-088B6D8BE3ED}" srcOrd="0" destOrd="0" presId="urn:microsoft.com/office/officeart/2008/layout/LinedList"/>
    <dgm:cxn modelId="{D16C9AD5-4D4D-453F-B91D-393E464DD0F9}" type="presParOf" srcId="{9FC391D9-7DCC-446E-8FA0-D9FF5F7A557D}" destId="{DF5AB263-AE90-4A60-8105-B207DC7B81E1}" srcOrd="0" destOrd="0" presId="urn:microsoft.com/office/officeart/2008/layout/LinedList"/>
    <dgm:cxn modelId="{4406E27F-7480-4006-82A8-168ACDFB7C84}" type="presParOf" srcId="{9FC391D9-7DCC-446E-8FA0-D9FF5F7A557D}" destId="{BD1965E1-D558-41DE-871C-F84EAF346908}" srcOrd="1" destOrd="0" presId="urn:microsoft.com/office/officeart/2008/layout/LinedList"/>
    <dgm:cxn modelId="{4EAA81C4-335F-4FDF-8CC1-2303A92D596C}" type="presParOf" srcId="{BD1965E1-D558-41DE-871C-F84EAF346908}" destId="{29C4218D-ACB8-43AE-B7BF-0A69B160A8DE}" srcOrd="0" destOrd="0" presId="urn:microsoft.com/office/officeart/2008/layout/LinedList"/>
    <dgm:cxn modelId="{3CA2171D-3090-40B7-AB91-22DBDD5C5ACA}" type="presParOf" srcId="{BD1965E1-D558-41DE-871C-F84EAF346908}" destId="{4D90E9A5-160B-4371-9F14-B61E887BACCB}" srcOrd="1" destOrd="0" presId="urn:microsoft.com/office/officeart/2008/layout/LinedList"/>
    <dgm:cxn modelId="{DF95BD85-6CF5-432E-8FA3-7232FE215ECB}" type="presParOf" srcId="{9FC391D9-7DCC-446E-8FA0-D9FF5F7A557D}" destId="{54D88744-F31A-47C7-A473-38983C385B87}" srcOrd="2" destOrd="0" presId="urn:microsoft.com/office/officeart/2008/layout/LinedList"/>
    <dgm:cxn modelId="{D195CB7B-AA95-44F7-88AE-04DFE77E81DC}" type="presParOf" srcId="{9FC391D9-7DCC-446E-8FA0-D9FF5F7A557D}" destId="{7729ECE5-86C1-4051-A6A6-0993BB3AB01D}" srcOrd="3" destOrd="0" presId="urn:microsoft.com/office/officeart/2008/layout/LinedList"/>
    <dgm:cxn modelId="{BEF0F1DE-0ECB-45F0-81C1-4E4CCBDB3540}" type="presParOf" srcId="{7729ECE5-86C1-4051-A6A6-0993BB3AB01D}" destId="{7D5C3C3D-78EE-4E35-9B9E-088B6D8BE3ED}" srcOrd="0" destOrd="0" presId="urn:microsoft.com/office/officeart/2008/layout/LinedList"/>
    <dgm:cxn modelId="{3B7101C8-852A-4FC0-B7B6-AC1E2C98B16A}" type="presParOf" srcId="{7729ECE5-86C1-4051-A6A6-0993BB3AB01D}" destId="{C6519E9C-962A-4C07-9679-7475826D2AA8}" srcOrd="1" destOrd="0" presId="urn:microsoft.com/office/officeart/2008/layout/LinedList"/>
    <dgm:cxn modelId="{603DF7E3-4574-41DC-B01A-E2A5C76190B6}" type="presParOf" srcId="{9FC391D9-7DCC-446E-8FA0-D9FF5F7A557D}" destId="{DF14DEBE-A34E-4168-B2C2-F307AFD598B4}" srcOrd="4" destOrd="0" presId="urn:microsoft.com/office/officeart/2008/layout/LinedList"/>
    <dgm:cxn modelId="{B547C33E-F98E-4DFF-A9FA-6777006EAA41}" type="presParOf" srcId="{9FC391D9-7DCC-446E-8FA0-D9FF5F7A557D}" destId="{C092EC4B-D40D-4460-9435-0F46FDDF6E80}" srcOrd="5" destOrd="0" presId="urn:microsoft.com/office/officeart/2008/layout/LinedList"/>
    <dgm:cxn modelId="{CAE22155-B635-4242-B9A6-DAA2088813DA}" type="presParOf" srcId="{C092EC4B-D40D-4460-9435-0F46FDDF6E80}" destId="{0006C052-B32D-4340-A302-00AA1E4255F1}" srcOrd="0" destOrd="0" presId="urn:microsoft.com/office/officeart/2008/layout/LinedList"/>
    <dgm:cxn modelId="{540C5328-BF58-4BA6-874E-E5156BD5FD48}" type="presParOf" srcId="{C092EC4B-D40D-4460-9435-0F46FDDF6E80}" destId="{95039239-F98B-4284-B421-BEBCE01324F6}" srcOrd="1" destOrd="0" presId="urn:microsoft.com/office/officeart/2008/layout/LinedList"/>
    <dgm:cxn modelId="{BABD272C-B56B-4EC5-855D-842A278F22AC}" type="presParOf" srcId="{95039239-F98B-4284-B421-BEBCE01324F6}" destId="{92E7BA2B-5614-447F-9FF1-5C2A238AD0F3}" srcOrd="0" destOrd="0" presId="urn:microsoft.com/office/officeart/2008/layout/LinedList"/>
    <dgm:cxn modelId="{23A849E2-2C31-4E21-945B-E8F2DF34B0F9}" type="presParOf" srcId="{95039239-F98B-4284-B421-BEBCE01324F6}" destId="{B667C47A-B128-4DB7-BBDD-584171403AD7}" srcOrd="1" destOrd="0" presId="urn:microsoft.com/office/officeart/2008/layout/LinedList"/>
    <dgm:cxn modelId="{03B4232F-27A8-41A1-9F72-62A880B15F41}" type="presParOf" srcId="{B667C47A-B128-4DB7-BBDD-584171403AD7}" destId="{AF89CC6D-6E23-47BB-B52F-EC3134590EB6}" srcOrd="0" destOrd="0" presId="urn:microsoft.com/office/officeart/2008/layout/LinedList"/>
    <dgm:cxn modelId="{BE82E132-5969-48E1-AA87-91270867F2D1}" type="presParOf" srcId="{B667C47A-B128-4DB7-BBDD-584171403AD7}" destId="{FAB25BEB-65B5-4AAA-8D91-0BCFF5C2C20D}" srcOrd="1" destOrd="0" presId="urn:microsoft.com/office/officeart/2008/layout/LinedList"/>
    <dgm:cxn modelId="{29238E68-1806-41BD-B416-802AA55D1B88}" type="presParOf" srcId="{B667C47A-B128-4DB7-BBDD-584171403AD7}" destId="{7AF025BF-8FE6-4DE0-895B-759B41482ADE}" srcOrd="2" destOrd="0" presId="urn:microsoft.com/office/officeart/2008/layout/LinedList"/>
    <dgm:cxn modelId="{FD97DA3A-F0ED-4ED8-A81C-76DC1A273EED}" type="presParOf" srcId="{95039239-F98B-4284-B421-BEBCE01324F6}" destId="{D9D355CF-480C-4102-947C-813E031194D1}" srcOrd="2" destOrd="0" presId="urn:microsoft.com/office/officeart/2008/layout/LinedList"/>
    <dgm:cxn modelId="{B8F48A57-5901-46A2-83E2-01F56EAAF272}" type="presParOf" srcId="{95039239-F98B-4284-B421-BEBCE01324F6}" destId="{689401A9-6C94-4EF1-A524-8577219C69B6}" srcOrd="3" destOrd="0" presId="urn:microsoft.com/office/officeart/2008/layout/LinedList"/>
    <dgm:cxn modelId="{D64B62E6-A828-447A-A137-DA2411C5F019}" type="presParOf" srcId="{95039239-F98B-4284-B421-BEBCE01324F6}" destId="{AAFEAC8C-1D21-4421-BC91-A47B8B86E529}" srcOrd="4" destOrd="0" presId="urn:microsoft.com/office/officeart/2008/layout/LinedList"/>
    <dgm:cxn modelId="{B4A52214-FE42-451B-A1DC-273BE08928F8}" type="presParOf" srcId="{AAFEAC8C-1D21-4421-BC91-A47B8B86E529}" destId="{50F86510-C868-458B-B448-0771B36933F3}" srcOrd="0" destOrd="0" presId="urn:microsoft.com/office/officeart/2008/layout/LinedList"/>
    <dgm:cxn modelId="{14F8BC9C-1363-41F0-A372-6BC42AFDB2A1}" type="presParOf" srcId="{AAFEAC8C-1D21-4421-BC91-A47B8B86E529}" destId="{E57895D9-0202-4ACC-9B8C-BC867AA717BC}" srcOrd="1" destOrd="0" presId="urn:microsoft.com/office/officeart/2008/layout/LinedList"/>
    <dgm:cxn modelId="{739B0A8C-981D-4419-BDF5-FC8A66414768}" type="presParOf" srcId="{AAFEAC8C-1D21-4421-BC91-A47B8B86E529}" destId="{8D53B902-91E6-4C16-B915-E2CCCC8BF905}" srcOrd="2" destOrd="0" presId="urn:microsoft.com/office/officeart/2008/layout/LinedList"/>
    <dgm:cxn modelId="{9F4949B3-A38D-4141-B4D9-3106AF72A69C}" type="presParOf" srcId="{95039239-F98B-4284-B421-BEBCE01324F6}" destId="{3237FE9B-A872-494C-8C6F-14FA9D331979}" srcOrd="5" destOrd="0" presId="urn:microsoft.com/office/officeart/2008/layout/LinedList"/>
    <dgm:cxn modelId="{80FF88DA-0A46-49A1-90B5-48F1A01C5E53}" type="presParOf" srcId="{95039239-F98B-4284-B421-BEBCE01324F6}" destId="{52FE1C5B-7496-48A2-8DB3-42E32043181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3F4B83E-9FE3-4335-A8E3-2104F9B3A79B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697FF77E-E60E-4533-81D2-3EDA6829C34C}">
      <dgm:prSet phldrT="[Text]"/>
      <dgm:spPr/>
      <dgm:t>
        <a:bodyPr/>
        <a:lstStyle/>
        <a:p>
          <a:r>
            <a: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ANNUAL</a:t>
          </a:r>
        </a:p>
      </dgm:t>
    </dgm:pt>
    <dgm:pt modelId="{DEEB9432-44DE-4935-BD42-9A24F3C0C283}" type="parTrans" cxnId="{68C75129-3D97-412E-A2F4-9F42065EF903}">
      <dgm:prSet/>
      <dgm:spPr/>
      <dgm:t>
        <a:bodyPr/>
        <a:lstStyle/>
        <a:p>
          <a:endParaRPr lang="en-ZA"/>
        </a:p>
      </dgm:t>
    </dgm:pt>
    <dgm:pt modelId="{C3255DF8-66E2-4743-A980-F817797E1D3E}" type="sibTrans" cxnId="{68C75129-3D97-412E-A2F4-9F42065EF903}">
      <dgm:prSet/>
      <dgm:spPr/>
      <dgm:t>
        <a:bodyPr/>
        <a:lstStyle/>
        <a:p>
          <a:endParaRPr lang="en-ZA"/>
        </a:p>
      </dgm:t>
    </dgm:pt>
    <dgm:pt modelId="{BA8B29D9-F347-4B6A-BB8B-945EE08C8979}">
      <dgm:prSet phldrT="[Text]"/>
      <dgm:spPr/>
      <dgm:t>
        <a:bodyPr/>
        <a:lstStyle/>
        <a:p>
          <a:r>
            <a: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EVERY FIVE YEARS</a:t>
          </a:r>
        </a:p>
      </dgm:t>
    </dgm:pt>
    <dgm:pt modelId="{EDA2203D-B605-4337-BA94-2D57F99724CF}" type="parTrans" cxnId="{7C4679FB-4073-4EB7-9680-19D6EA1061FA}">
      <dgm:prSet/>
      <dgm:spPr/>
      <dgm:t>
        <a:bodyPr/>
        <a:lstStyle/>
        <a:p>
          <a:endParaRPr lang="en-ZA"/>
        </a:p>
      </dgm:t>
    </dgm:pt>
    <dgm:pt modelId="{96A4380C-F6CE-4BA4-BA79-F996429952E3}" type="sibTrans" cxnId="{7C4679FB-4073-4EB7-9680-19D6EA1061FA}">
      <dgm:prSet/>
      <dgm:spPr/>
      <dgm:t>
        <a:bodyPr/>
        <a:lstStyle/>
        <a:p>
          <a:endParaRPr lang="en-ZA"/>
        </a:p>
      </dgm:t>
    </dgm:pt>
    <dgm:pt modelId="{CBBCE2AA-FFAD-4733-9738-15060CD22B1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Complete minimum number of credits per year in each category (CPD &amp; Assessment i.e. MoL)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629D8-4541-494A-B0D5-7651D4A1845A}" type="parTrans" cxnId="{AADEF4EF-287A-479E-BD33-E3EB6B898E74}">
      <dgm:prSet/>
      <dgm:spPr/>
      <dgm:t>
        <a:bodyPr/>
        <a:lstStyle/>
        <a:p>
          <a:endParaRPr lang="en-ZA"/>
        </a:p>
      </dgm:t>
    </dgm:pt>
    <dgm:pt modelId="{35075987-152E-43D4-99D1-DF1D9D2102BD}" type="sibTrans" cxnId="{AADEF4EF-287A-479E-BD33-E3EB6B898E74}">
      <dgm:prSet/>
      <dgm:spPr/>
      <dgm:t>
        <a:bodyPr/>
        <a:lstStyle/>
        <a:p>
          <a:endParaRPr lang="en-ZA"/>
        </a:p>
      </dgm:t>
    </dgm:pt>
    <dgm:pt modelId="{DACAAE12-0A6B-4519-A7B7-2D0A6320AC5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Meet all annual requirements AND 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AECA6-7700-4412-A7C1-262FFC13B33D}" type="parTrans" cxnId="{FEAD0C05-9B15-424F-870B-25101494AA1C}">
      <dgm:prSet/>
      <dgm:spPr/>
      <dgm:t>
        <a:bodyPr/>
        <a:lstStyle/>
        <a:p>
          <a:endParaRPr lang="en-ZA"/>
        </a:p>
      </dgm:t>
    </dgm:pt>
    <dgm:pt modelId="{97302EAE-D049-487B-B3B5-91A8C57C4470}" type="sibTrans" cxnId="{FEAD0C05-9B15-424F-870B-25101494AA1C}">
      <dgm:prSet/>
      <dgm:spPr/>
      <dgm:t>
        <a:bodyPr/>
        <a:lstStyle/>
        <a:p>
          <a:endParaRPr lang="en-ZA"/>
        </a:p>
      </dgm:t>
    </dgm:pt>
    <dgm:pt modelId="{DC07A495-5FBC-47C0-A141-7B1930BC092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If meet min – then adherent</a:t>
          </a:r>
        </a:p>
      </dgm:t>
    </dgm:pt>
    <dgm:pt modelId="{C5E7AC85-AC5B-49BD-B162-1A464AFFD605}" type="parTrans" cxnId="{93CD42B6-0A85-4542-A645-5F919F23DAF2}">
      <dgm:prSet/>
      <dgm:spPr/>
      <dgm:t>
        <a:bodyPr/>
        <a:lstStyle/>
        <a:p>
          <a:endParaRPr lang="en-ZA"/>
        </a:p>
      </dgm:t>
    </dgm:pt>
    <dgm:pt modelId="{773B7B40-424C-4A10-9EA2-AB3D9DD56380}" type="sibTrans" cxnId="{93CD42B6-0A85-4542-A645-5F919F23DAF2}">
      <dgm:prSet/>
      <dgm:spPr/>
      <dgm:t>
        <a:bodyPr/>
        <a:lstStyle/>
        <a:p>
          <a:endParaRPr lang="en-ZA"/>
        </a:p>
      </dgm:t>
    </dgm:pt>
    <dgm:pt modelId="{C9C13E9D-5E0B-43E8-908B-52444EC5AC4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If not – then non-adherent – triggers notice to practitioner and board</a:t>
          </a:r>
        </a:p>
      </dgm:t>
    </dgm:pt>
    <dgm:pt modelId="{B20C23FF-CA80-4F92-98B6-040956445AC6}" type="parTrans" cxnId="{081456E0-4A72-47A7-BE39-1D30EF0ABACD}">
      <dgm:prSet/>
      <dgm:spPr/>
      <dgm:t>
        <a:bodyPr/>
        <a:lstStyle/>
        <a:p>
          <a:endParaRPr lang="en-ZA"/>
        </a:p>
      </dgm:t>
    </dgm:pt>
    <dgm:pt modelId="{9B5D2E5F-ADF3-41C3-9255-43932C034748}" type="sibTrans" cxnId="{081456E0-4A72-47A7-BE39-1D30EF0ABACD}">
      <dgm:prSet/>
      <dgm:spPr/>
      <dgm:t>
        <a:bodyPr/>
        <a:lstStyle/>
        <a:p>
          <a:endParaRPr lang="en-ZA"/>
        </a:p>
      </dgm:t>
    </dgm:pt>
    <dgm:pt modelId="{F75216A2-7697-4599-A4AF-29E5429BE33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Total number of credits (including minimum in each category)</a:t>
          </a:r>
        </a:p>
      </dgm:t>
    </dgm:pt>
    <dgm:pt modelId="{3D453F73-319C-41D2-BC47-D31059340F56}" type="parTrans" cxnId="{588567F9-54E3-46BC-93EA-8D769CCC79EB}">
      <dgm:prSet/>
      <dgm:spPr/>
      <dgm:t>
        <a:bodyPr/>
        <a:lstStyle/>
        <a:p>
          <a:endParaRPr lang="en-ZA"/>
        </a:p>
      </dgm:t>
    </dgm:pt>
    <dgm:pt modelId="{3DACE79A-19F2-400B-AB36-B73C27C8591E}" type="sibTrans" cxnId="{588567F9-54E3-46BC-93EA-8D769CCC79EB}">
      <dgm:prSet/>
      <dgm:spPr/>
      <dgm:t>
        <a:bodyPr/>
        <a:lstStyle/>
        <a:p>
          <a:endParaRPr lang="en-ZA"/>
        </a:p>
      </dgm:t>
    </dgm:pt>
    <dgm:pt modelId="{25133694-F22E-4387-89DF-5F9C0F9EA16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If meet all requirements – licensed</a:t>
          </a:r>
        </a:p>
      </dgm:t>
    </dgm:pt>
    <dgm:pt modelId="{0B0DA80C-E694-4ADF-92A4-F26937DE1379}" type="parTrans" cxnId="{CD7A4CB4-6EA2-4DC2-80C5-ABB1562DFB68}">
      <dgm:prSet/>
      <dgm:spPr/>
      <dgm:t>
        <a:bodyPr/>
        <a:lstStyle/>
        <a:p>
          <a:endParaRPr lang="en-ZA"/>
        </a:p>
      </dgm:t>
    </dgm:pt>
    <dgm:pt modelId="{61865457-F8FD-4ADD-8527-3FBAC94329D0}" type="sibTrans" cxnId="{CD7A4CB4-6EA2-4DC2-80C5-ABB1562DFB68}">
      <dgm:prSet/>
      <dgm:spPr/>
      <dgm:t>
        <a:bodyPr/>
        <a:lstStyle/>
        <a:p>
          <a:endParaRPr lang="en-ZA"/>
        </a:p>
      </dgm:t>
    </dgm:pt>
    <dgm:pt modelId="{2DD13321-82AF-4A2E-8DF6-DA02A2B64C9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If not – non-compliant – not licensed</a:t>
          </a:r>
        </a:p>
      </dgm:t>
    </dgm:pt>
    <dgm:pt modelId="{9FBCC5BB-D37F-42DB-A894-66C57F9A6285}" type="parTrans" cxnId="{67D1C396-CAC6-428D-A33E-5DAB17AA3C0D}">
      <dgm:prSet/>
      <dgm:spPr/>
      <dgm:t>
        <a:bodyPr/>
        <a:lstStyle/>
        <a:p>
          <a:endParaRPr lang="en-ZA"/>
        </a:p>
      </dgm:t>
    </dgm:pt>
    <dgm:pt modelId="{BB6C69C1-DA4A-4B54-8644-C84F0B08B939}" type="sibTrans" cxnId="{67D1C396-CAC6-428D-A33E-5DAB17AA3C0D}">
      <dgm:prSet/>
      <dgm:spPr/>
      <dgm:t>
        <a:bodyPr/>
        <a:lstStyle/>
        <a:p>
          <a:endParaRPr lang="en-ZA"/>
        </a:p>
      </dgm:t>
    </dgm:pt>
    <dgm:pt modelId="{A6E27B80-4366-421D-A106-825CB8DCAAC3}" type="pres">
      <dgm:prSet presAssocID="{73F4B83E-9FE3-4335-A8E3-2104F9B3A79B}" presName="linear" presStyleCnt="0">
        <dgm:presLayoutVars>
          <dgm:dir/>
          <dgm:animLvl val="lvl"/>
          <dgm:resizeHandles val="exact"/>
        </dgm:presLayoutVars>
      </dgm:prSet>
      <dgm:spPr/>
    </dgm:pt>
    <dgm:pt modelId="{5FC13BC2-0C12-49E1-95D7-4532E32F03DF}" type="pres">
      <dgm:prSet presAssocID="{697FF77E-E60E-4533-81D2-3EDA6829C34C}" presName="parentLin" presStyleCnt="0"/>
      <dgm:spPr/>
    </dgm:pt>
    <dgm:pt modelId="{22845EE8-65E0-492B-9B6B-2F6B91FF04A0}" type="pres">
      <dgm:prSet presAssocID="{697FF77E-E60E-4533-81D2-3EDA6829C34C}" presName="parentLeftMargin" presStyleLbl="node1" presStyleIdx="0" presStyleCnt="2"/>
      <dgm:spPr/>
    </dgm:pt>
    <dgm:pt modelId="{D38B6997-A8E3-42E0-9407-567174CC5253}" type="pres">
      <dgm:prSet presAssocID="{697FF77E-E60E-4533-81D2-3EDA6829C3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2D769D-B43B-48FE-8896-F87EC3AA66E4}" type="pres">
      <dgm:prSet presAssocID="{697FF77E-E60E-4533-81D2-3EDA6829C34C}" presName="negativeSpace" presStyleCnt="0"/>
      <dgm:spPr/>
    </dgm:pt>
    <dgm:pt modelId="{19ACD55C-2CB8-45D0-9F33-2E059D827BEF}" type="pres">
      <dgm:prSet presAssocID="{697FF77E-E60E-4533-81D2-3EDA6829C34C}" presName="childText" presStyleLbl="conFgAcc1" presStyleIdx="0" presStyleCnt="2">
        <dgm:presLayoutVars>
          <dgm:bulletEnabled val="1"/>
        </dgm:presLayoutVars>
      </dgm:prSet>
      <dgm:spPr/>
    </dgm:pt>
    <dgm:pt modelId="{381E4F2F-BC6E-4A4C-BE7C-44DBAFC24A5C}" type="pres">
      <dgm:prSet presAssocID="{C3255DF8-66E2-4743-A980-F817797E1D3E}" presName="spaceBetweenRectangles" presStyleCnt="0"/>
      <dgm:spPr/>
    </dgm:pt>
    <dgm:pt modelId="{37986258-DFDC-4838-883B-5C14E7DEE00B}" type="pres">
      <dgm:prSet presAssocID="{BA8B29D9-F347-4B6A-BB8B-945EE08C8979}" presName="parentLin" presStyleCnt="0"/>
      <dgm:spPr/>
    </dgm:pt>
    <dgm:pt modelId="{4A29EB88-059A-44F1-B4D6-524D6C683D09}" type="pres">
      <dgm:prSet presAssocID="{BA8B29D9-F347-4B6A-BB8B-945EE08C8979}" presName="parentLeftMargin" presStyleLbl="node1" presStyleIdx="0" presStyleCnt="2"/>
      <dgm:spPr/>
    </dgm:pt>
    <dgm:pt modelId="{077B1F2C-CB2E-499C-864B-C3E6897C795D}" type="pres">
      <dgm:prSet presAssocID="{BA8B29D9-F347-4B6A-BB8B-945EE08C89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C4E422-30B4-4A25-AFC9-C6F98FC51EB2}" type="pres">
      <dgm:prSet presAssocID="{BA8B29D9-F347-4B6A-BB8B-945EE08C8979}" presName="negativeSpace" presStyleCnt="0"/>
      <dgm:spPr/>
    </dgm:pt>
    <dgm:pt modelId="{51EE5BB0-3AE9-4DCC-8A65-8F25FAEDCC6E}" type="pres">
      <dgm:prSet presAssocID="{BA8B29D9-F347-4B6A-BB8B-945EE08C89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AD0C05-9B15-424F-870B-25101494AA1C}" srcId="{BA8B29D9-F347-4B6A-BB8B-945EE08C8979}" destId="{DACAAE12-0A6B-4519-A7B7-2D0A6320AC54}" srcOrd="0" destOrd="0" parTransId="{B95AECA6-7700-4412-A7C1-262FFC13B33D}" sibTransId="{97302EAE-D049-487B-B3B5-91A8C57C4470}"/>
    <dgm:cxn modelId="{BFC7ED23-7EF2-469D-87AF-61CC52267C50}" type="presOf" srcId="{BA8B29D9-F347-4B6A-BB8B-945EE08C8979}" destId="{077B1F2C-CB2E-499C-864B-C3E6897C795D}" srcOrd="1" destOrd="0" presId="urn:microsoft.com/office/officeart/2005/8/layout/list1"/>
    <dgm:cxn modelId="{68C75129-3D97-412E-A2F4-9F42065EF903}" srcId="{73F4B83E-9FE3-4335-A8E3-2104F9B3A79B}" destId="{697FF77E-E60E-4533-81D2-3EDA6829C34C}" srcOrd="0" destOrd="0" parTransId="{DEEB9432-44DE-4935-BD42-9A24F3C0C283}" sibTransId="{C3255DF8-66E2-4743-A980-F817797E1D3E}"/>
    <dgm:cxn modelId="{41B89944-56AB-480A-BEC3-8B5C9AABA43B}" type="presOf" srcId="{697FF77E-E60E-4533-81D2-3EDA6829C34C}" destId="{D38B6997-A8E3-42E0-9407-567174CC5253}" srcOrd="1" destOrd="0" presId="urn:microsoft.com/office/officeart/2005/8/layout/list1"/>
    <dgm:cxn modelId="{B6562B4E-E4FB-4807-B180-2CF7DF143D1E}" type="presOf" srcId="{F75216A2-7697-4599-A4AF-29E5429BE331}" destId="{51EE5BB0-3AE9-4DCC-8A65-8F25FAEDCC6E}" srcOrd="0" destOrd="1" presId="urn:microsoft.com/office/officeart/2005/8/layout/list1"/>
    <dgm:cxn modelId="{BE1C4A54-1FBD-40FE-AA82-68D379A81A0A}" type="presOf" srcId="{CBBCE2AA-FFAD-4733-9738-15060CD22B13}" destId="{19ACD55C-2CB8-45D0-9F33-2E059D827BEF}" srcOrd="0" destOrd="0" presId="urn:microsoft.com/office/officeart/2005/8/layout/list1"/>
    <dgm:cxn modelId="{85CF1C59-F754-4983-B901-D73B5A49CFE5}" type="presOf" srcId="{DACAAE12-0A6B-4519-A7B7-2D0A6320AC54}" destId="{51EE5BB0-3AE9-4DCC-8A65-8F25FAEDCC6E}" srcOrd="0" destOrd="0" presId="urn:microsoft.com/office/officeart/2005/8/layout/list1"/>
    <dgm:cxn modelId="{EB9C2F7F-C304-43AE-9270-97B0B0F35BDE}" type="presOf" srcId="{2DD13321-82AF-4A2E-8DF6-DA02A2B64C94}" destId="{51EE5BB0-3AE9-4DCC-8A65-8F25FAEDCC6E}" srcOrd="0" destOrd="3" presId="urn:microsoft.com/office/officeart/2005/8/layout/list1"/>
    <dgm:cxn modelId="{4D25ED87-152E-4364-8A64-5D0CB57E044B}" type="presOf" srcId="{DC07A495-5FBC-47C0-A141-7B1930BC0924}" destId="{19ACD55C-2CB8-45D0-9F33-2E059D827BEF}" srcOrd="0" destOrd="1" presId="urn:microsoft.com/office/officeart/2005/8/layout/list1"/>
    <dgm:cxn modelId="{F4030E8E-BF7C-40DA-ACBA-7A205EFA1FA9}" type="presOf" srcId="{BA8B29D9-F347-4B6A-BB8B-945EE08C8979}" destId="{4A29EB88-059A-44F1-B4D6-524D6C683D09}" srcOrd="0" destOrd="0" presId="urn:microsoft.com/office/officeart/2005/8/layout/list1"/>
    <dgm:cxn modelId="{67D1C396-CAC6-428D-A33E-5DAB17AA3C0D}" srcId="{BA8B29D9-F347-4B6A-BB8B-945EE08C8979}" destId="{2DD13321-82AF-4A2E-8DF6-DA02A2B64C94}" srcOrd="3" destOrd="0" parTransId="{9FBCC5BB-D37F-42DB-A894-66C57F9A6285}" sibTransId="{BB6C69C1-DA4A-4B54-8644-C84F0B08B939}"/>
    <dgm:cxn modelId="{93C0AA9C-A087-4936-BE04-FC9F495256EC}" type="presOf" srcId="{C9C13E9D-5E0B-43E8-908B-52444EC5AC4A}" destId="{19ACD55C-2CB8-45D0-9F33-2E059D827BEF}" srcOrd="0" destOrd="2" presId="urn:microsoft.com/office/officeart/2005/8/layout/list1"/>
    <dgm:cxn modelId="{CD7A4CB4-6EA2-4DC2-80C5-ABB1562DFB68}" srcId="{BA8B29D9-F347-4B6A-BB8B-945EE08C8979}" destId="{25133694-F22E-4387-89DF-5F9C0F9EA162}" srcOrd="2" destOrd="0" parTransId="{0B0DA80C-E694-4ADF-92A4-F26937DE1379}" sibTransId="{61865457-F8FD-4ADD-8527-3FBAC94329D0}"/>
    <dgm:cxn modelId="{C7BFA8B4-F0CD-4376-86CE-9A11D8F9EBC3}" type="presOf" srcId="{697FF77E-E60E-4533-81D2-3EDA6829C34C}" destId="{22845EE8-65E0-492B-9B6B-2F6B91FF04A0}" srcOrd="0" destOrd="0" presId="urn:microsoft.com/office/officeart/2005/8/layout/list1"/>
    <dgm:cxn modelId="{93CD42B6-0A85-4542-A645-5F919F23DAF2}" srcId="{697FF77E-E60E-4533-81D2-3EDA6829C34C}" destId="{DC07A495-5FBC-47C0-A141-7B1930BC0924}" srcOrd="1" destOrd="0" parTransId="{C5E7AC85-AC5B-49BD-B162-1A464AFFD605}" sibTransId="{773B7B40-424C-4A10-9EA2-AB3D9DD56380}"/>
    <dgm:cxn modelId="{357B37C0-9EFC-44B2-8D88-CE8B87526F08}" type="presOf" srcId="{73F4B83E-9FE3-4335-A8E3-2104F9B3A79B}" destId="{A6E27B80-4366-421D-A106-825CB8DCAAC3}" srcOrd="0" destOrd="0" presId="urn:microsoft.com/office/officeart/2005/8/layout/list1"/>
    <dgm:cxn modelId="{081456E0-4A72-47A7-BE39-1D30EF0ABACD}" srcId="{697FF77E-E60E-4533-81D2-3EDA6829C34C}" destId="{C9C13E9D-5E0B-43E8-908B-52444EC5AC4A}" srcOrd="2" destOrd="0" parTransId="{B20C23FF-CA80-4F92-98B6-040956445AC6}" sibTransId="{9B5D2E5F-ADF3-41C3-9255-43932C034748}"/>
    <dgm:cxn modelId="{AADEF4EF-287A-479E-BD33-E3EB6B898E74}" srcId="{697FF77E-E60E-4533-81D2-3EDA6829C34C}" destId="{CBBCE2AA-FFAD-4733-9738-15060CD22B13}" srcOrd="0" destOrd="0" parTransId="{FF5629D8-4541-494A-B0D5-7651D4A1845A}" sibTransId="{35075987-152E-43D4-99D1-DF1D9D2102BD}"/>
    <dgm:cxn modelId="{42FE87F7-4011-4EC9-A3C9-C8B43B0C2D10}" type="presOf" srcId="{25133694-F22E-4387-89DF-5F9C0F9EA162}" destId="{51EE5BB0-3AE9-4DCC-8A65-8F25FAEDCC6E}" srcOrd="0" destOrd="2" presId="urn:microsoft.com/office/officeart/2005/8/layout/list1"/>
    <dgm:cxn modelId="{588567F9-54E3-46BC-93EA-8D769CCC79EB}" srcId="{BA8B29D9-F347-4B6A-BB8B-945EE08C8979}" destId="{F75216A2-7697-4599-A4AF-29E5429BE331}" srcOrd="1" destOrd="0" parTransId="{3D453F73-319C-41D2-BC47-D31059340F56}" sibTransId="{3DACE79A-19F2-400B-AB36-B73C27C8591E}"/>
    <dgm:cxn modelId="{7C4679FB-4073-4EB7-9680-19D6EA1061FA}" srcId="{73F4B83E-9FE3-4335-A8E3-2104F9B3A79B}" destId="{BA8B29D9-F347-4B6A-BB8B-945EE08C8979}" srcOrd="1" destOrd="0" parTransId="{EDA2203D-B605-4337-BA94-2D57F99724CF}" sibTransId="{96A4380C-F6CE-4BA4-BA79-F996429952E3}"/>
    <dgm:cxn modelId="{0E0F476A-5AF0-4CAB-816E-212D008E8D23}" type="presParOf" srcId="{A6E27B80-4366-421D-A106-825CB8DCAAC3}" destId="{5FC13BC2-0C12-49E1-95D7-4532E32F03DF}" srcOrd="0" destOrd="0" presId="urn:microsoft.com/office/officeart/2005/8/layout/list1"/>
    <dgm:cxn modelId="{5D8C6F35-B96A-40B8-BF1D-0FFA3A83C4C3}" type="presParOf" srcId="{5FC13BC2-0C12-49E1-95D7-4532E32F03DF}" destId="{22845EE8-65E0-492B-9B6B-2F6B91FF04A0}" srcOrd="0" destOrd="0" presId="urn:microsoft.com/office/officeart/2005/8/layout/list1"/>
    <dgm:cxn modelId="{6A8C43D4-7000-4C4F-B6F7-6A1D1C4DD049}" type="presParOf" srcId="{5FC13BC2-0C12-49E1-95D7-4532E32F03DF}" destId="{D38B6997-A8E3-42E0-9407-567174CC5253}" srcOrd="1" destOrd="0" presId="urn:microsoft.com/office/officeart/2005/8/layout/list1"/>
    <dgm:cxn modelId="{3FD17146-BB7B-4C93-88AE-499538658CCB}" type="presParOf" srcId="{A6E27B80-4366-421D-A106-825CB8DCAAC3}" destId="{AC2D769D-B43B-48FE-8896-F87EC3AA66E4}" srcOrd="1" destOrd="0" presId="urn:microsoft.com/office/officeart/2005/8/layout/list1"/>
    <dgm:cxn modelId="{9E5D2DFA-E9E5-453C-94A7-BA9B4308A810}" type="presParOf" srcId="{A6E27B80-4366-421D-A106-825CB8DCAAC3}" destId="{19ACD55C-2CB8-45D0-9F33-2E059D827BEF}" srcOrd="2" destOrd="0" presId="urn:microsoft.com/office/officeart/2005/8/layout/list1"/>
    <dgm:cxn modelId="{11F7ABC7-A78D-4446-86F8-9B5C517CCE27}" type="presParOf" srcId="{A6E27B80-4366-421D-A106-825CB8DCAAC3}" destId="{381E4F2F-BC6E-4A4C-BE7C-44DBAFC24A5C}" srcOrd="3" destOrd="0" presId="urn:microsoft.com/office/officeart/2005/8/layout/list1"/>
    <dgm:cxn modelId="{CF070606-E29D-4C26-BF92-40E3D7D45ADB}" type="presParOf" srcId="{A6E27B80-4366-421D-A106-825CB8DCAAC3}" destId="{37986258-DFDC-4838-883B-5C14E7DEE00B}" srcOrd="4" destOrd="0" presId="urn:microsoft.com/office/officeart/2005/8/layout/list1"/>
    <dgm:cxn modelId="{F5C738B7-713C-4988-A3B9-B5F95DBEEDC5}" type="presParOf" srcId="{37986258-DFDC-4838-883B-5C14E7DEE00B}" destId="{4A29EB88-059A-44F1-B4D6-524D6C683D09}" srcOrd="0" destOrd="0" presId="urn:microsoft.com/office/officeart/2005/8/layout/list1"/>
    <dgm:cxn modelId="{D3B3B643-94E3-4BF4-B86F-7D156739A85A}" type="presParOf" srcId="{37986258-DFDC-4838-883B-5C14E7DEE00B}" destId="{077B1F2C-CB2E-499C-864B-C3E6897C795D}" srcOrd="1" destOrd="0" presId="urn:microsoft.com/office/officeart/2005/8/layout/list1"/>
    <dgm:cxn modelId="{8A57B7DA-F292-48DF-824B-B38B46076408}" type="presParOf" srcId="{A6E27B80-4366-421D-A106-825CB8DCAAC3}" destId="{71C4E422-30B4-4A25-AFC9-C6F98FC51EB2}" srcOrd="5" destOrd="0" presId="urn:microsoft.com/office/officeart/2005/8/layout/list1"/>
    <dgm:cxn modelId="{716CBA31-526F-4B37-B4D2-D7225A37FD51}" type="presParOf" srcId="{A6E27B80-4366-421D-A106-825CB8DCAAC3}" destId="{51EE5BB0-3AE9-4DCC-8A65-8F25FAEDCC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B420E8-9D73-46A1-93E9-1E4F547FD7F5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AFCE6D0E-F601-4669-B37E-062620F230D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Three volunteer Professional Boards, CPD Committee, HPCSA Secretariat</a:t>
          </a:r>
          <a:endParaRPr lang="en-ZA" dirty="0"/>
        </a:p>
      </dgm:t>
    </dgm:pt>
    <dgm:pt modelId="{402F936B-452B-40E1-A476-89617C3F3C2E}" type="parTrans" cxnId="{4153FC89-D4F9-4D37-A3F2-EF4CB2172266}">
      <dgm:prSet/>
      <dgm:spPr/>
      <dgm:t>
        <a:bodyPr/>
        <a:lstStyle/>
        <a:p>
          <a:endParaRPr lang="en-ZA"/>
        </a:p>
      </dgm:t>
    </dgm:pt>
    <dgm:pt modelId="{5B4341B5-3F9E-4178-ABDA-EC0CA51D1D32}" type="sibTrans" cxnId="{4153FC89-D4F9-4D37-A3F2-EF4CB2172266}">
      <dgm:prSet/>
      <dgm:spPr/>
      <dgm:t>
        <a:bodyPr/>
        <a:lstStyle/>
        <a:p>
          <a:endParaRPr lang="en-ZA"/>
        </a:p>
      </dgm:t>
    </dgm:pt>
    <dgm:pt modelId="{A5F36268-9048-41A5-B967-830291A9E7A7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MDB, MTB, OCP – Max variation: Acute setting, Lab Science, Sustained engagement/rehab; Ability to scale up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5D67F-94AF-4BBB-97CD-D5B913BCDF9C}" type="parTrans" cxnId="{40417883-8424-4DA9-AC0D-48DA76A67719}">
      <dgm:prSet/>
      <dgm:spPr/>
      <dgm:t>
        <a:bodyPr/>
        <a:lstStyle/>
        <a:p>
          <a:endParaRPr lang="en-ZA"/>
        </a:p>
      </dgm:t>
    </dgm:pt>
    <dgm:pt modelId="{EC9465FE-8ACA-447D-9298-D111298C9B90}" type="sibTrans" cxnId="{40417883-8424-4DA9-AC0D-48DA76A67719}">
      <dgm:prSet/>
      <dgm:spPr/>
      <dgm:t>
        <a:bodyPr/>
        <a:lstStyle/>
        <a:p>
          <a:endParaRPr lang="en-ZA"/>
        </a:p>
      </dgm:t>
    </dgm:pt>
    <dgm:pt modelId="{5A66DC98-C57A-4205-833D-D637BCB32AB9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Begin to engage with roles &amp; responsibilities related to MoL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BFCFD-C4B1-498A-916B-1EE0257B7584}" type="parTrans" cxnId="{0FAD1B85-08B4-4E0D-9AAD-5F1DD92A7A68}">
      <dgm:prSet/>
      <dgm:spPr/>
      <dgm:t>
        <a:bodyPr/>
        <a:lstStyle/>
        <a:p>
          <a:endParaRPr lang="en-ZA"/>
        </a:p>
      </dgm:t>
    </dgm:pt>
    <dgm:pt modelId="{40C11E9F-A0D8-48FC-A99E-91E0D56A389A}" type="sibTrans" cxnId="{0FAD1B85-08B4-4E0D-9AAD-5F1DD92A7A68}">
      <dgm:prSet/>
      <dgm:spPr/>
      <dgm:t>
        <a:bodyPr/>
        <a:lstStyle/>
        <a:p>
          <a:endParaRPr lang="en-ZA"/>
        </a:p>
      </dgm:t>
    </dgm:pt>
    <dgm:pt modelId="{3399D0AC-E41B-45F7-91C6-E807BC948C90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Develop MoL toolkit, plans for stakeholder engagement, HPCSA readiness, governance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93BCD-7F44-4538-BECD-1908B52E7751}" type="parTrans" cxnId="{7C5D6E20-9267-4C2F-82D3-6D1FD3B6EB84}">
      <dgm:prSet/>
      <dgm:spPr/>
      <dgm:t>
        <a:bodyPr/>
        <a:lstStyle/>
        <a:p>
          <a:endParaRPr lang="en-ZA"/>
        </a:p>
      </dgm:t>
    </dgm:pt>
    <dgm:pt modelId="{B2D914E9-B2BC-4911-8DC2-E6E71919F572}" type="sibTrans" cxnId="{7C5D6E20-9267-4C2F-82D3-6D1FD3B6EB84}">
      <dgm:prSet/>
      <dgm:spPr/>
      <dgm:t>
        <a:bodyPr/>
        <a:lstStyle/>
        <a:p>
          <a:endParaRPr lang="en-ZA"/>
        </a:p>
      </dgm:t>
    </dgm:pt>
    <dgm:pt modelId="{4381819B-3427-4693-B497-11ABC2589E3B}" type="pres">
      <dgm:prSet presAssocID="{17B420E8-9D73-46A1-93E9-1E4F547FD7F5}" presName="CompostProcess" presStyleCnt="0">
        <dgm:presLayoutVars>
          <dgm:dir/>
          <dgm:resizeHandles val="exact"/>
        </dgm:presLayoutVars>
      </dgm:prSet>
      <dgm:spPr/>
    </dgm:pt>
    <dgm:pt modelId="{F14A9201-57AA-479C-BD09-AF5E8774DCCA}" type="pres">
      <dgm:prSet presAssocID="{17B420E8-9D73-46A1-93E9-1E4F547FD7F5}" presName="arrow" presStyleLbl="bgShp" presStyleIdx="0" presStyleCnt="1"/>
      <dgm:spPr/>
    </dgm:pt>
    <dgm:pt modelId="{BA3B0696-E259-46CE-9425-C9CD9B8C328C}" type="pres">
      <dgm:prSet presAssocID="{17B420E8-9D73-46A1-93E9-1E4F547FD7F5}" presName="linearProcess" presStyleCnt="0"/>
      <dgm:spPr/>
    </dgm:pt>
    <dgm:pt modelId="{64166B1E-AB3B-4C91-B1A1-9BF71507280F}" type="pres">
      <dgm:prSet presAssocID="{AFCE6D0E-F601-4669-B37E-062620F230DE}" presName="textNode" presStyleLbl="node1" presStyleIdx="0" presStyleCnt="4">
        <dgm:presLayoutVars>
          <dgm:bulletEnabled val="1"/>
        </dgm:presLayoutVars>
      </dgm:prSet>
      <dgm:spPr/>
    </dgm:pt>
    <dgm:pt modelId="{E978672E-AF6E-4D1A-B42B-3D078ADB9DAA}" type="pres">
      <dgm:prSet presAssocID="{5B4341B5-3F9E-4178-ABDA-EC0CA51D1D32}" presName="sibTrans" presStyleCnt="0"/>
      <dgm:spPr/>
    </dgm:pt>
    <dgm:pt modelId="{AD66A449-42BC-4A51-863B-318F0437CC46}" type="pres">
      <dgm:prSet presAssocID="{A5F36268-9048-41A5-B967-830291A9E7A7}" presName="textNode" presStyleLbl="node1" presStyleIdx="1" presStyleCnt="4">
        <dgm:presLayoutVars>
          <dgm:bulletEnabled val="1"/>
        </dgm:presLayoutVars>
      </dgm:prSet>
      <dgm:spPr/>
    </dgm:pt>
    <dgm:pt modelId="{A94CDEF2-768B-4D23-9373-2E7CF3DDDDF1}" type="pres">
      <dgm:prSet presAssocID="{EC9465FE-8ACA-447D-9298-D111298C9B90}" presName="sibTrans" presStyleCnt="0"/>
      <dgm:spPr/>
    </dgm:pt>
    <dgm:pt modelId="{46757746-4646-4F86-BAE0-3113EECC2DC4}" type="pres">
      <dgm:prSet presAssocID="{5A66DC98-C57A-4205-833D-D637BCB32AB9}" presName="textNode" presStyleLbl="node1" presStyleIdx="2" presStyleCnt="4">
        <dgm:presLayoutVars>
          <dgm:bulletEnabled val="1"/>
        </dgm:presLayoutVars>
      </dgm:prSet>
      <dgm:spPr/>
    </dgm:pt>
    <dgm:pt modelId="{E3FD988F-9F5C-43A1-AD1E-9B47EA6737D5}" type="pres">
      <dgm:prSet presAssocID="{40C11E9F-A0D8-48FC-A99E-91E0D56A389A}" presName="sibTrans" presStyleCnt="0"/>
      <dgm:spPr/>
    </dgm:pt>
    <dgm:pt modelId="{7A365E48-8BDD-46CC-A911-C3F88E98870A}" type="pres">
      <dgm:prSet presAssocID="{3399D0AC-E41B-45F7-91C6-E807BC948C9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577650D-E390-49D7-AF27-3564A9F1B326}" type="presOf" srcId="{A5F36268-9048-41A5-B967-830291A9E7A7}" destId="{AD66A449-42BC-4A51-863B-318F0437CC46}" srcOrd="0" destOrd="0" presId="urn:microsoft.com/office/officeart/2005/8/layout/hProcess9"/>
    <dgm:cxn modelId="{7C5D6E20-9267-4C2F-82D3-6D1FD3B6EB84}" srcId="{17B420E8-9D73-46A1-93E9-1E4F547FD7F5}" destId="{3399D0AC-E41B-45F7-91C6-E807BC948C90}" srcOrd="3" destOrd="0" parTransId="{13093BCD-7F44-4538-BECD-1908B52E7751}" sibTransId="{B2D914E9-B2BC-4911-8DC2-E6E71919F572}"/>
    <dgm:cxn modelId="{552C5056-C6BF-4373-A9A3-C00F78554004}" type="presOf" srcId="{3399D0AC-E41B-45F7-91C6-E807BC948C90}" destId="{7A365E48-8BDD-46CC-A911-C3F88E98870A}" srcOrd="0" destOrd="0" presId="urn:microsoft.com/office/officeart/2005/8/layout/hProcess9"/>
    <dgm:cxn modelId="{40417883-8424-4DA9-AC0D-48DA76A67719}" srcId="{17B420E8-9D73-46A1-93E9-1E4F547FD7F5}" destId="{A5F36268-9048-41A5-B967-830291A9E7A7}" srcOrd="1" destOrd="0" parTransId="{D5C5D67F-94AF-4BBB-97CD-D5B913BCDF9C}" sibTransId="{EC9465FE-8ACA-447D-9298-D111298C9B90}"/>
    <dgm:cxn modelId="{0FAD1B85-08B4-4E0D-9AAD-5F1DD92A7A68}" srcId="{17B420E8-9D73-46A1-93E9-1E4F547FD7F5}" destId="{5A66DC98-C57A-4205-833D-D637BCB32AB9}" srcOrd="2" destOrd="0" parTransId="{355BFCFD-C4B1-498A-916B-1EE0257B7584}" sibTransId="{40C11E9F-A0D8-48FC-A99E-91E0D56A389A}"/>
    <dgm:cxn modelId="{4153FC89-D4F9-4D37-A3F2-EF4CB2172266}" srcId="{17B420E8-9D73-46A1-93E9-1E4F547FD7F5}" destId="{AFCE6D0E-F601-4669-B37E-062620F230DE}" srcOrd="0" destOrd="0" parTransId="{402F936B-452B-40E1-A476-89617C3F3C2E}" sibTransId="{5B4341B5-3F9E-4178-ABDA-EC0CA51D1D32}"/>
    <dgm:cxn modelId="{6CB8F993-B2B2-43CC-856A-E3163229A194}" type="presOf" srcId="{17B420E8-9D73-46A1-93E9-1E4F547FD7F5}" destId="{4381819B-3427-4693-B497-11ABC2589E3B}" srcOrd="0" destOrd="0" presId="urn:microsoft.com/office/officeart/2005/8/layout/hProcess9"/>
    <dgm:cxn modelId="{D89A53C8-AE29-4511-B863-B38ADA817E7B}" type="presOf" srcId="{5A66DC98-C57A-4205-833D-D637BCB32AB9}" destId="{46757746-4646-4F86-BAE0-3113EECC2DC4}" srcOrd="0" destOrd="0" presId="urn:microsoft.com/office/officeart/2005/8/layout/hProcess9"/>
    <dgm:cxn modelId="{0B7F00D9-8FDE-4177-A697-B6AA2FBDF76A}" type="presOf" srcId="{AFCE6D0E-F601-4669-B37E-062620F230DE}" destId="{64166B1E-AB3B-4C91-B1A1-9BF71507280F}" srcOrd="0" destOrd="0" presId="urn:microsoft.com/office/officeart/2005/8/layout/hProcess9"/>
    <dgm:cxn modelId="{6624279F-50D0-4555-8253-221AD419FA47}" type="presParOf" srcId="{4381819B-3427-4693-B497-11ABC2589E3B}" destId="{F14A9201-57AA-479C-BD09-AF5E8774DCCA}" srcOrd="0" destOrd="0" presId="urn:microsoft.com/office/officeart/2005/8/layout/hProcess9"/>
    <dgm:cxn modelId="{CA943722-9CC2-4971-B860-C28EA106BDCF}" type="presParOf" srcId="{4381819B-3427-4693-B497-11ABC2589E3B}" destId="{BA3B0696-E259-46CE-9425-C9CD9B8C328C}" srcOrd="1" destOrd="0" presId="urn:microsoft.com/office/officeart/2005/8/layout/hProcess9"/>
    <dgm:cxn modelId="{83C9DE6C-9070-43AC-B83B-DB18D6B80972}" type="presParOf" srcId="{BA3B0696-E259-46CE-9425-C9CD9B8C328C}" destId="{64166B1E-AB3B-4C91-B1A1-9BF71507280F}" srcOrd="0" destOrd="0" presId="urn:microsoft.com/office/officeart/2005/8/layout/hProcess9"/>
    <dgm:cxn modelId="{58791DDE-2FA3-4364-A1B4-4BE26A2CED9B}" type="presParOf" srcId="{BA3B0696-E259-46CE-9425-C9CD9B8C328C}" destId="{E978672E-AF6E-4D1A-B42B-3D078ADB9DAA}" srcOrd="1" destOrd="0" presId="urn:microsoft.com/office/officeart/2005/8/layout/hProcess9"/>
    <dgm:cxn modelId="{1C09A12D-F35C-40FD-B17B-8982A33F7BDC}" type="presParOf" srcId="{BA3B0696-E259-46CE-9425-C9CD9B8C328C}" destId="{AD66A449-42BC-4A51-863B-318F0437CC46}" srcOrd="2" destOrd="0" presId="urn:microsoft.com/office/officeart/2005/8/layout/hProcess9"/>
    <dgm:cxn modelId="{1DA6D63B-0D7B-4D45-B53A-7BD4E49CE071}" type="presParOf" srcId="{BA3B0696-E259-46CE-9425-C9CD9B8C328C}" destId="{A94CDEF2-768B-4D23-9373-2E7CF3DDDDF1}" srcOrd="3" destOrd="0" presId="urn:microsoft.com/office/officeart/2005/8/layout/hProcess9"/>
    <dgm:cxn modelId="{3C2774C2-8785-4A41-A884-62B1950B7B10}" type="presParOf" srcId="{BA3B0696-E259-46CE-9425-C9CD9B8C328C}" destId="{46757746-4646-4F86-BAE0-3113EECC2DC4}" srcOrd="4" destOrd="0" presId="urn:microsoft.com/office/officeart/2005/8/layout/hProcess9"/>
    <dgm:cxn modelId="{DAA6FC4D-4BC4-4EB2-82D8-BF3657EB6A80}" type="presParOf" srcId="{BA3B0696-E259-46CE-9425-C9CD9B8C328C}" destId="{E3FD988F-9F5C-43A1-AD1E-9B47EA6737D5}" srcOrd="5" destOrd="0" presId="urn:microsoft.com/office/officeart/2005/8/layout/hProcess9"/>
    <dgm:cxn modelId="{E9CD19D9-BE2F-4165-97F8-4D26DAB01E17}" type="presParOf" srcId="{BA3B0696-E259-46CE-9425-C9CD9B8C328C}" destId="{7A365E48-8BDD-46CC-A911-C3F88E98870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DA77B-B4D7-41D5-8711-3399CB5E2436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84E0B7D0-79B2-402D-BFC5-26F921E80189}">
      <dgm:prSet/>
      <dgm:spPr/>
      <dgm:t>
        <a:bodyPr/>
        <a:lstStyle/>
        <a:p>
          <a:pPr algn="just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There is a need to move from engaging with CPD because it is Mandatory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 using CPD for improving practice</a:t>
          </a:r>
        </a:p>
      </dgm:t>
    </dgm:pt>
    <dgm:pt modelId="{3FD2B3AF-E23E-49D7-9AAF-4D527CEB07D4}" type="parTrans" cxnId="{5A567AD3-F23A-4290-803F-C175E92A4072}">
      <dgm:prSet/>
      <dgm:spPr/>
      <dgm:t>
        <a:bodyPr/>
        <a:lstStyle/>
        <a:p>
          <a:endParaRPr lang="en-ZA"/>
        </a:p>
      </dgm:t>
    </dgm:pt>
    <dgm:pt modelId="{4719BCC0-9F68-42C4-A43A-A97EA26D433A}" type="sibTrans" cxnId="{5A567AD3-F23A-4290-803F-C175E92A4072}">
      <dgm:prSet/>
      <dgm:spPr/>
      <dgm:t>
        <a:bodyPr/>
        <a:lstStyle/>
        <a:p>
          <a:endParaRPr lang="en-ZA"/>
        </a:p>
      </dgm:t>
    </dgm:pt>
    <dgm:pt modelId="{C7D84B0A-A430-4B77-967C-2C4C74488B54}">
      <dgm:prSet/>
      <dgm:spPr/>
      <dgm:t>
        <a:bodyPr/>
        <a:lstStyle/>
        <a:p>
          <a:pPr algn="just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Currently, many practitioners meet mandatory CPD </a:t>
          </a:r>
          <a:r>
            <a:rPr lang="en-US" b="0" dirty="0" err="1">
              <a:latin typeface="Arial" panose="020B0604020202020204" pitchFamily="34" charset="0"/>
              <a:cs typeface="Arial" panose="020B0604020202020204" pitchFamily="34" charset="0"/>
            </a:rPr>
            <a:t>CEUs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 opportunistically, erratically or </a:t>
          </a:r>
          <a:r>
            <a: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casually (Ahmed, et al., 2013)</a:t>
          </a:r>
        </a:p>
      </dgm:t>
    </dgm:pt>
    <dgm:pt modelId="{A29BCBFF-18F0-4C4A-8775-D19EF9DCA0E9}" type="parTrans" cxnId="{B265B878-2ABE-441D-BDDB-EED26861766C}">
      <dgm:prSet/>
      <dgm:spPr/>
      <dgm:t>
        <a:bodyPr/>
        <a:lstStyle/>
        <a:p>
          <a:endParaRPr lang="en-ZA"/>
        </a:p>
      </dgm:t>
    </dgm:pt>
    <dgm:pt modelId="{B84FBB60-70B5-404A-A9C3-86FA10374E19}" type="sibTrans" cxnId="{B265B878-2ABE-441D-BDDB-EED26861766C}">
      <dgm:prSet/>
      <dgm:spPr/>
      <dgm:t>
        <a:bodyPr/>
        <a:lstStyle/>
        <a:p>
          <a:endParaRPr lang="en-ZA"/>
        </a:p>
      </dgm:t>
    </dgm:pt>
    <dgm:pt modelId="{6E14FCB3-BE5D-48DD-9FED-9B2BD57DE8D4}">
      <dgm:prSet/>
      <dgm:spPr/>
      <dgm:t>
        <a:bodyPr/>
        <a:lstStyle/>
        <a:p>
          <a:pPr algn="just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CPD impact limited when undertaken in an ad hoc manner, and contributes little to improved clinician performance or patient/client health outcomes (Wallace &amp; May, 2016). </a:t>
          </a:r>
          <a:endParaRPr lang="en-US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8B286-09E5-4984-B604-6466D717E3C2}" type="parTrans" cxnId="{21095123-5DFE-4712-A020-69FA7198085E}">
      <dgm:prSet/>
      <dgm:spPr/>
      <dgm:t>
        <a:bodyPr/>
        <a:lstStyle/>
        <a:p>
          <a:endParaRPr lang="en-ZA"/>
        </a:p>
      </dgm:t>
    </dgm:pt>
    <dgm:pt modelId="{BD98AA8A-6567-4EB0-BAC9-C9A4BBAD7E83}" type="sibTrans" cxnId="{21095123-5DFE-4712-A020-69FA7198085E}">
      <dgm:prSet/>
      <dgm:spPr/>
      <dgm:t>
        <a:bodyPr/>
        <a:lstStyle/>
        <a:p>
          <a:endParaRPr lang="en-ZA"/>
        </a:p>
      </dgm:t>
    </dgm:pt>
    <dgm:pt modelId="{74789D52-3302-4426-B70F-1F7427D210AD}" type="pres">
      <dgm:prSet presAssocID="{E78DA77B-B4D7-41D5-8711-3399CB5E2436}" presName="linear" presStyleCnt="0">
        <dgm:presLayoutVars>
          <dgm:animLvl val="lvl"/>
          <dgm:resizeHandles val="exact"/>
        </dgm:presLayoutVars>
      </dgm:prSet>
      <dgm:spPr/>
    </dgm:pt>
    <dgm:pt modelId="{7D387399-8535-44C0-B139-F98CDD5D8967}" type="pres">
      <dgm:prSet presAssocID="{84E0B7D0-79B2-402D-BFC5-26F921E801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5C87E5-55C8-42D7-A041-E1A7B6FDB248}" type="pres">
      <dgm:prSet presAssocID="{4719BCC0-9F68-42C4-A43A-A97EA26D433A}" presName="spacer" presStyleCnt="0"/>
      <dgm:spPr/>
    </dgm:pt>
    <dgm:pt modelId="{ABEEB5A7-1739-4CDC-9EE1-E07ED7179A62}" type="pres">
      <dgm:prSet presAssocID="{C7D84B0A-A430-4B77-967C-2C4C74488B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2A3A64-4DE6-4793-AD11-63C60C628E04}" type="pres">
      <dgm:prSet presAssocID="{B84FBB60-70B5-404A-A9C3-86FA10374E19}" presName="spacer" presStyleCnt="0"/>
      <dgm:spPr/>
    </dgm:pt>
    <dgm:pt modelId="{4B33400E-59C8-4947-99D8-6F910AC3650D}" type="pres">
      <dgm:prSet presAssocID="{6E14FCB3-BE5D-48DD-9FED-9B2BD57DE8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095123-5DFE-4712-A020-69FA7198085E}" srcId="{E78DA77B-B4D7-41D5-8711-3399CB5E2436}" destId="{6E14FCB3-BE5D-48DD-9FED-9B2BD57DE8D4}" srcOrd="2" destOrd="0" parTransId="{3F58B286-09E5-4984-B604-6466D717E3C2}" sibTransId="{BD98AA8A-6567-4EB0-BAC9-C9A4BBAD7E83}"/>
    <dgm:cxn modelId="{71DE954F-1C21-447B-9385-5C9D8CD151F9}" type="presOf" srcId="{84E0B7D0-79B2-402D-BFC5-26F921E80189}" destId="{7D387399-8535-44C0-B139-F98CDD5D8967}" srcOrd="0" destOrd="0" presId="urn:microsoft.com/office/officeart/2005/8/layout/vList2"/>
    <dgm:cxn modelId="{B265B878-2ABE-441D-BDDB-EED26861766C}" srcId="{E78DA77B-B4D7-41D5-8711-3399CB5E2436}" destId="{C7D84B0A-A430-4B77-967C-2C4C74488B54}" srcOrd="1" destOrd="0" parTransId="{A29BCBFF-18F0-4C4A-8775-D19EF9DCA0E9}" sibTransId="{B84FBB60-70B5-404A-A9C3-86FA10374E19}"/>
    <dgm:cxn modelId="{01A31689-1F91-449C-8DFA-EB8E6A8A0655}" type="presOf" srcId="{6E14FCB3-BE5D-48DD-9FED-9B2BD57DE8D4}" destId="{4B33400E-59C8-4947-99D8-6F910AC3650D}" srcOrd="0" destOrd="0" presId="urn:microsoft.com/office/officeart/2005/8/layout/vList2"/>
    <dgm:cxn modelId="{5A567AD3-F23A-4290-803F-C175E92A4072}" srcId="{E78DA77B-B4D7-41D5-8711-3399CB5E2436}" destId="{84E0B7D0-79B2-402D-BFC5-26F921E80189}" srcOrd="0" destOrd="0" parTransId="{3FD2B3AF-E23E-49D7-9AAF-4D527CEB07D4}" sibTransId="{4719BCC0-9F68-42C4-A43A-A97EA26D433A}"/>
    <dgm:cxn modelId="{D08AA3E3-1CE7-4762-A2DD-215B0AD9C82A}" type="presOf" srcId="{E78DA77B-B4D7-41D5-8711-3399CB5E2436}" destId="{74789D52-3302-4426-B70F-1F7427D210AD}" srcOrd="0" destOrd="0" presId="urn:microsoft.com/office/officeart/2005/8/layout/vList2"/>
    <dgm:cxn modelId="{B2B8D9EF-742C-4CF2-A6E7-EDDEB73E4B2C}" type="presOf" srcId="{C7D84B0A-A430-4B77-967C-2C4C74488B54}" destId="{ABEEB5A7-1739-4CDC-9EE1-E07ED7179A62}" srcOrd="0" destOrd="0" presId="urn:microsoft.com/office/officeart/2005/8/layout/vList2"/>
    <dgm:cxn modelId="{C703FB75-6DBA-410A-B4F1-45B5D4B11AC8}" type="presParOf" srcId="{74789D52-3302-4426-B70F-1F7427D210AD}" destId="{7D387399-8535-44C0-B139-F98CDD5D8967}" srcOrd="0" destOrd="0" presId="urn:microsoft.com/office/officeart/2005/8/layout/vList2"/>
    <dgm:cxn modelId="{8CA4666E-85CF-45D0-81B1-4ADF3A541E77}" type="presParOf" srcId="{74789D52-3302-4426-B70F-1F7427D210AD}" destId="{E95C87E5-55C8-42D7-A041-E1A7B6FDB248}" srcOrd="1" destOrd="0" presId="urn:microsoft.com/office/officeart/2005/8/layout/vList2"/>
    <dgm:cxn modelId="{BD8FBD69-1B1B-4DFA-8FD8-0BD0BD570C8D}" type="presParOf" srcId="{74789D52-3302-4426-B70F-1F7427D210AD}" destId="{ABEEB5A7-1739-4CDC-9EE1-E07ED7179A62}" srcOrd="2" destOrd="0" presId="urn:microsoft.com/office/officeart/2005/8/layout/vList2"/>
    <dgm:cxn modelId="{83FD4376-C844-4BA4-BBAE-1D19582A6359}" type="presParOf" srcId="{74789D52-3302-4426-B70F-1F7427D210AD}" destId="{2D2A3A64-4DE6-4793-AD11-63C60C628E04}" srcOrd="3" destOrd="0" presId="urn:microsoft.com/office/officeart/2005/8/layout/vList2"/>
    <dgm:cxn modelId="{65360D2E-02E8-4B06-B498-D60E670E240D}" type="presParOf" srcId="{74789D52-3302-4426-B70F-1F7427D210AD}" destId="{4B33400E-59C8-4947-99D8-6F910AC365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DA77B-B4D7-41D5-8711-3399CB5E2436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EE79A28C-A795-401A-A947-88DAC4AB2B01}">
      <dgm:prSet/>
      <dgm:spPr/>
      <dgm:t>
        <a:bodyPr/>
        <a:lstStyle/>
        <a:p>
          <a:pPr algn="just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Comprehensive CPD Models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practitioners set out their CPD requirements and demonstrate how their CPD activities improve their professional performance and patient/client health </a:t>
          </a:r>
        </a:p>
      </dgm:t>
    </dgm:pt>
    <dgm:pt modelId="{7F54A09A-1828-40E0-9EEE-BAB3AFA587C8}" type="parTrans" cxnId="{68EE08D9-037B-41E9-A66D-5106090F8A7C}">
      <dgm:prSet/>
      <dgm:spPr/>
      <dgm:t>
        <a:bodyPr/>
        <a:lstStyle/>
        <a:p>
          <a:endParaRPr lang="en-ZA"/>
        </a:p>
      </dgm:t>
    </dgm:pt>
    <dgm:pt modelId="{6DE78E61-BDB0-4CC4-997F-39A535F51A6C}" type="sibTrans" cxnId="{68EE08D9-037B-41E9-A66D-5106090F8A7C}">
      <dgm:prSet/>
      <dgm:spPr/>
      <dgm:t>
        <a:bodyPr/>
        <a:lstStyle/>
        <a:p>
          <a:endParaRPr lang="en-ZA"/>
        </a:p>
      </dgm:t>
    </dgm:pt>
    <dgm:pt modelId="{F6E8D7D0-327E-4B17-BC9C-EBC4C30129FA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Such models recognize that different professionals will have different development needs and require practitioners to take greater ownership of their professional development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C7F99-1E70-4323-A52B-617B68C6CF15}" type="parTrans" cxnId="{CC967E40-182A-4884-8470-FF6B78583E1B}">
      <dgm:prSet/>
      <dgm:spPr/>
      <dgm:t>
        <a:bodyPr/>
        <a:lstStyle/>
        <a:p>
          <a:endParaRPr lang="en-ZA"/>
        </a:p>
      </dgm:t>
    </dgm:pt>
    <dgm:pt modelId="{2A18A2E6-F083-4B1B-BDE6-171C142EF4CE}" type="sibTrans" cxnId="{CC967E40-182A-4884-8470-FF6B78583E1B}">
      <dgm:prSet/>
      <dgm:spPr/>
      <dgm:t>
        <a:bodyPr/>
        <a:lstStyle/>
        <a:p>
          <a:endParaRPr lang="en-ZA"/>
        </a:p>
      </dgm:t>
    </dgm:pt>
    <dgm:pt modelId="{4C7BFAAF-EA04-4269-944E-F9C6B3411B9A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new HPCSA Model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will shift control of learning to individual health practitioners, enabling them to reflect on their learning needs and to design their own learning </a:t>
          </a:r>
          <a:r>
            <a:rPr lang="en-US" b="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 (Institute of Medicine, 2009)</a:t>
          </a:r>
        </a:p>
      </dgm:t>
    </dgm:pt>
    <dgm:pt modelId="{5BBA9685-2280-4197-B202-C183EC19E4C5}" type="parTrans" cxnId="{E6194AA2-7913-4861-B9AC-B7AF2CDE59FE}">
      <dgm:prSet/>
      <dgm:spPr/>
      <dgm:t>
        <a:bodyPr/>
        <a:lstStyle/>
        <a:p>
          <a:endParaRPr lang="en-ZA"/>
        </a:p>
      </dgm:t>
    </dgm:pt>
    <dgm:pt modelId="{D028885C-E576-4C03-8A7D-7A02F076A5F1}" type="sibTrans" cxnId="{E6194AA2-7913-4861-B9AC-B7AF2CDE59FE}">
      <dgm:prSet/>
      <dgm:spPr/>
      <dgm:t>
        <a:bodyPr/>
        <a:lstStyle/>
        <a:p>
          <a:endParaRPr lang="en-ZA"/>
        </a:p>
      </dgm:t>
    </dgm:pt>
    <dgm:pt modelId="{74789D52-3302-4426-B70F-1F7427D210AD}" type="pres">
      <dgm:prSet presAssocID="{E78DA77B-B4D7-41D5-8711-3399CB5E2436}" presName="linear" presStyleCnt="0">
        <dgm:presLayoutVars>
          <dgm:animLvl val="lvl"/>
          <dgm:resizeHandles val="exact"/>
        </dgm:presLayoutVars>
      </dgm:prSet>
      <dgm:spPr/>
    </dgm:pt>
    <dgm:pt modelId="{0CEB6547-ED54-46F4-BA99-321C56998C4C}" type="pres">
      <dgm:prSet presAssocID="{EE79A28C-A795-401A-A947-88DAC4AB2B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EDDECE-3247-4ED6-A297-CDAD041D7402}" type="pres">
      <dgm:prSet presAssocID="{6DE78E61-BDB0-4CC4-997F-39A535F51A6C}" presName="spacer" presStyleCnt="0"/>
      <dgm:spPr/>
    </dgm:pt>
    <dgm:pt modelId="{935E9BF1-FB37-4795-9435-B3E588D136E6}" type="pres">
      <dgm:prSet presAssocID="{F6E8D7D0-327E-4B17-BC9C-EBC4C30129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CE3BBA-3EAE-4AF4-A951-81BD0496D24F}" type="pres">
      <dgm:prSet presAssocID="{2A18A2E6-F083-4B1B-BDE6-171C142EF4CE}" presName="spacer" presStyleCnt="0"/>
      <dgm:spPr/>
    </dgm:pt>
    <dgm:pt modelId="{18C84501-EEBC-40E7-8FBB-0125F48A268B}" type="pres">
      <dgm:prSet presAssocID="{4C7BFAAF-EA04-4269-944E-F9C6B3411B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967E40-182A-4884-8470-FF6B78583E1B}" srcId="{E78DA77B-B4D7-41D5-8711-3399CB5E2436}" destId="{F6E8D7D0-327E-4B17-BC9C-EBC4C30129FA}" srcOrd="1" destOrd="0" parTransId="{2F5C7F99-1E70-4323-A52B-617B68C6CF15}" sibTransId="{2A18A2E6-F083-4B1B-BDE6-171C142EF4CE}"/>
    <dgm:cxn modelId="{6E3E9742-DFB1-410E-98B2-B9361A57147E}" type="presOf" srcId="{EE79A28C-A795-401A-A947-88DAC4AB2B01}" destId="{0CEB6547-ED54-46F4-BA99-321C56998C4C}" srcOrd="0" destOrd="0" presId="urn:microsoft.com/office/officeart/2005/8/layout/vList2"/>
    <dgm:cxn modelId="{7BBA1873-C384-4F8A-B884-E56014CF08E8}" type="presOf" srcId="{F6E8D7D0-327E-4B17-BC9C-EBC4C30129FA}" destId="{935E9BF1-FB37-4795-9435-B3E588D136E6}" srcOrd="0" destOrd="0" presId="urn:microsoft.com/office/officeart/2005/8/layout/vList2"/>
    <dgm:cxn modelId="{E6194AA2-7913-4861-B9AC-B7AF2CDE59FE}" srcId="{E78DA77B-B4D7-41D5-8711-3399CB5E2436}" destId="{4C7BFAAF-EA04-4269-944E-F9C6B3411B9A}" srcOrd="2" destOrd="0" parTransId="{5BBA9685-2280-4197-B202-C183EC19E4C5}" sibTransId="{D028885C-E576-4C03-8A7D-7A02F076A5F1}"/>
    <dgm:cxn modelId="{3384F3B2-C993-47B3-8EB5-5A7734404829}" type="presOf" srcId="{4C7BFAAF-EA04-4269-944E-F9C6B3411B9A}" destId="{18C84501-EEBC-40E7-8FBB-0125F48A268B}" srcOrd="0" destOrd="0" presId="urn:microsoft.com/office/officeart/2005/8/layout/vList2"/>
    <dgm:cxn modelId="{68EE08D9-037B-41E9-A66D-5106090F8A7C}" srcId="{E78DA77B-B4D7-41D5-8711-3399CB5E2436}" destId="{EE79A28C-A795-401A-A947-88DAC4AB2B01}" srcOrd="0" destOrd="0" parTransId="{7F54A09A-1828-40E0-9EEE-BAB3AFA587C8}" sibTransId="{6DE78E61-BDB0-4CC4-997F-39A535F51A6C}"/>
    <dgm:cxn modelId="{D08AA3E3-1CE7-4762-A2DD-215B0AD9C82A}" type="presOf" srcId="{E78DA77B-B4D7-41D5-8711-3399CB5E2436}" destId="{74789D52-3302-4426-B70F-1F7427D210AD}" srcOrd="0" destOrd="0" presId="urn:microsoft.com/office/officeart/2005/8/layout/vList2"/>
    <dgm:cxn modelId="{602C992F-F822-47BA-BB39-129827A44853}" type="presParOf" srcId="{74789D52-3302-4426-B70F-1F7427D210AD}" destId="{0CEB6547-ED54-46F4-BA99-321C56998C4C}" srcOrd="0" destOrd="0" presId="urn:microsoft.com/office/officeart/2005/8/layout/vList2"/>
    <dgm:cxn modelId="{C78353E7-DC6F-4A7F-AC56-48AD647ED2E5}" type="presParOf" srcId="{74789D52-3302-4426-B70F-1F7427D210AD}" destId="{57EDDECE-3247-4ED6-A297-CDAD041D7402}" srcOrd="1" destOrd="0" presId="urn:microsoft.com/office/officeart/2005/8/layout/vList2"/>
    <dgm:cxn modelId="{108F293B-7895-44F7-AEE8-09D3DCD399C6}" type="presParOf" srcId="{74789D52-3302-4426-B70F-1F7427D210AD}" destId="{935E9BF1-FB37-4795-9435-B3E588D136E6}" srcOrd="2" destOrd="0" presId="urn:microsoft.com/office/officeart/2005/8/layout/vList2"/>
    <dgm:cxn modelId="{5C43D3D0-ABAE-4924-86CC-FFB3463E3BD5}" type="presParOf" srcId="{74789D52-3302-4426-B70F-1F7427D210AD}" destId="{50CE3BBA-3EAE-4AF4-A951-81BD0496D24F}" srcOrd="3" destOrd="0" presId="urn:microsoft.com/office/officeart/2005/8/layout/vList2"/>
    <dgm:cxn modelId="{843393F3-6F7A-4445-842B-FCBB08FCA0E0}" type="presParOf" srcId="{74789D52-3302-4426-B70F-1F7427D210AD}" destId="{18C84501-EEBC-40E7-8FBB-0125F48A26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DA77B-B4D7-41D5-8711-3399CB5E2436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D98D8D17-DA78-46CA-A764-60F9467A0F69}">
      <dgm:prSet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Input-based systems (Wallace &amp; May 2016) like CPD in South Africa - delivered primarily through lectures, conferences &amp; workshops (HPCSA CPD Survey 2013)</a:t>
          </a:r>
        </a:p>
      </dgm:t>
    </dgm:pt>
    <dgm:pt modelId="{1C2AC8BB-0933-4FFD-B86D-C1D5EF6D35BF}" type="parTrans" cxnId="{A87C29C7-63F6-45C5-8397-09033178483D}">
      <dgm:prSet/>
      <dgm:spPr/>
      <dgm:t>
        <a:bodyPr/>
        <a:lstStyle/>
        <a:p>
          <a:endParaRPr lang="en-ZA"/>
        </a:p>
      </dgm:t>
    </dgm:pt>
    <dgm:pt modelId="{DCD93E4E-9D08-44F6-8A8D-F6743E271D55}" type="sibTrans" cxnId="{A87C29C7-63F6-45C5-8397-09033178483D}">
      <dgm:prSet/>
      <dgm:spPr/>
      <dgm:t>
        <a:bodyPr/>
        <a:lstStyle/>
        <a:p>
          <a:endParaRPr lang="en-ZA"/>
        </a:p>
      </dgm:t>
    </dgm:pt>
    <dgm:pt modelId="{3EB7E5FC-ACFB-4A52-B372-8E50D0613349}">
      <dgm:prSet custT="1"/>
      <dgm:spPr/>
      <dgm:t>
        <a:bodyPr/>
        <a:lstStyle/>
        <a:p>
          <a:r>
            <a:rPr lang="en-US" sz="2200" b="0" dirty="0">
              <a:latin typeface="Arial" panose="020B0604020202020204" pitchFamily="34" charset="0"/>
              <a:cs typeface="Arial" panose="020B0604020202020204" pitchFamily="34" charset="0"/>
            </a:rPr>
            <a:t>Such systems are simple, cost effective and provide an easily quantifiable method of measuring individual CPD activity (Wallace &amp; May, 2016)</a:t>
          </a:r>
        </a:p>
      </dgm:t>
    </dgm:pt>
    <dgm:pt modelId="{20C763C8-2509-45F4-9016-62CE1052A097}" type="parTrans" cxnId="{DF3FC729-3551-4CB6-82A3-231981B86BAF}">
      <dgm:prSet/>
      <dgm:spPr/>
      <dgm:t>
        <a:bodyPr/>
        <a:lstStyle/>
        <a:p>
          <a:endParaRPr lang="en-ZA"/>
        </a:p>
      </dgm:t>
    </dgm:pt>
    <dgm:pt modelId="{E2062E49-2584-4DB8-A6BF-C62EEF0ADEE8}" type="sibTrans" cxnId="{DF3FC729-3551-4CB6-82A3-231981B86BAF}">
      <dgm:prSet/>
      <dgm:spPr/>
      <dgm:t>
        <a:bodyPr/>
        <a:lstStyle/>
        <a:p>
          <a:endParaRPr lang="en-ZA"/>
        </a:p>
      </dgm:t>
    </dgm:pt>
    <dgm:pt modelId="{12C66137-A41C-4A2C-9C45-06CB6784D48C}">
      <dgm:prSet custT="1"/>
      <dgm:spPr/>
      <dgm:t>
        <a:bodyPr/>
        <a:lstStyle/>
        <a:p>
          <a:r>
            <a:rPr lang="en-US" sz="2200" b="0">
              <a:latin typeface="Arial" panose="020B0604020202020204" pitchFamily="34" charset="0"/>
              <a:cs typeface="Arial" panose="020B0604020202020204" pitchFamily="34" charset="0"/>
            </a:rPr>
            <a:t>A CPD programme should effectively address the gap between optimal evidence-based practice and actual clinical practice (</a:t>
          </a:r>
          <a:r>
            <a:rPr lang="en-ZA" sz="2200" b="0">
              <a:latin typeface="Arial" panose="020B0604020202020204" pitchFamily="34" charset="0"/>
              <a:cs typeface="Arial" panose="020B0604020202020204" pitchFamily="34" charset="0"/>
            </a:rPr>
            <a:t>Légaré F et al, 2015</a:t>
          </a:r>
          <a:r>
            <a:rPr lang="en-US" sz="2200" b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en-US" sz="2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E3DA7-69C6-4F35-9C58-42CA3F2761E7}" type="parTrans" cxnId="{B3C49A8D-9F3C-4205-98F6-425DA1F57476}">
      <dgm:prSet/>
      <dgm:spPr/>
      <dgm:t>
        <a:bodyPr/>
        <a:lstStyle/>
        <a:p>
          <a:endParaRPr lang="en-ZA"/>
        </a:p>
      </dgm:t>
    </dgm:pt>
    <dgm:pt modelId="{FC365349-F0CC-4820-B52B-212F8C9F6908}" type="sibTrans" cxnId="{B3C49A8D-9F3C-4205-98F6-425DA1F57476}">
      <dgm:prSet/>
      <dgm:spPr/>
      <dgm:t>
        <a:bodyPr/>
        <a:lstStyle/>
        <a:p>
          <a:endParaRPr lang="en-ZA"/>
        </a:p>
      </dgm:t>
    </dgm:pt>
    <dgm:pt modelId="{74789D52-3302-4426-B70F-1F7427D210AD}" type="pres">
      <dgm:prSet presAssocID="{E78DA77B-B4D7-41D5-8711-3399CB5E2436}" presName="linear" presStyleCnt="0">
        <dgm:presLayoutVars>
          <dgm:animLvl val="lvl"/>
          <dgm:resizeHandles val="exact"/>
        </dgm:presLayoutVars>
      </dgm:prSet>
      <dgm:spPr/>
    </dgm:pt>
    <dgm:pt modelId="{62BF83C8-3089-45BB-967A-6AFBFEBE6AE6}" type="pres">
      <dgm:prSet presAssocID="{D98D8D17-DA78-46CA-A764-60F9467A0F69}" presName="parentText" presStyleLbl="node1" presStyleIdx="0" presStyleCnt="3" custScaleY="91837">
        <dgm:presLayoutVars>
          <dgm:chMax val="0"/>
          <dgm:bulletEnabled val="1"/>
        </dgm:presLayoutVars>
      </dgm:prSet>
      <dgm:spPr/>
    </dgm:pt>
    <dgm:pt modelId="{08777396-5301-4724-A73C-A7254C7E788F}" type="pres">
      <dgm:prSet presAssocID="{DCD93E4E-9D08-44F6-8A8D-F6743E271D55}" presName="spacer" presStyleCnt="0"/>
      <dgm:spPr/>
    </dgm:pt>
    <dgm:pt modelId="{C1C5CA0C-3C52-4F39-9C1C-F2A800A396B3}" type="pres">
      <dgm:prSet presAssocID="{3EB7E5FC-ACFB-4A52-B372-8E50D06133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ECC08E-1517-441B-8418-A8836C85F15C}" type="pres">
      <dgm:prSet presAssocID="{E2062E49-2584-4DB8-A6BF-C62EEF0ADEE8}" presName="spacer" presStyleCnt="0"/>
      <dgm:spPr/>
    </dgm:pt>
    <dgm:pt modelId="{3099539A-3810-499D-BEE7-9197B47774C8}" type="pres">
      <dgm:prSet presAssocID="{12C66137-A41C-4A2C-9C45-06CB6784D4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3FC729-3551-4CB6-82A3-231981B86BAF}" srcId="{E78DA77B-B4D7-41D5-8711-3399CB5E2436}" destId="{3EB7E5FC-ACFB-4A52-B372-8E50D0613349}" srcOrd="1" destOrd="0" parTransId="{20C763C8-2509-45F4-9016-62CE1052A097}" sibTransId="{E2062E49-2584-4DB8-A6BF-C62EEF0ADEE8}"/>
    <dgm:cxn modelId="{382DC03D-E31A-494F-B2B1-07D191BA50B8}" type="presOf" srcId="{D98D8D17-DA78-46CA-A764-60F9467A0F69}" destId="{62BF83C8-3089-45BB-967A-6AFBFEBE6AE6}" srcOrd="0" destOrd="0" presId="urn:microsoft.com/office/officeart/2005/8/layout/vList2"/>
    <dgm:cxn modelId="{B3C49A8D-9F3C-4205-98F6-425DA1F57476}" srcId="{E78DA77B-B4D7-41D5-8711-3399CB5E2436}" destId="{12C66137-A41C-4A2C-9C45-06CB6784D48C}" srcOrd="2" destOrd="0" parTransId="{40BE3DA7-69C6-4F35-9C58-42CA3F2761E7}" sibTransId="{FC365349-F0CC-4820-B52B-212F8C9F6908}"/>
    <dgm:cxn modelId="{A42B8E97-A034-43E4-987E-9A15A72DF717}" type="presOf" srcId="{3EB7E5FC-ACFB-4A52-B372-8E50D0613349}" destId="{C1C5CA0C-3C52-4F39-9C1C-F2A800A396B3}" srcOrd="0" destOrd="0" presId="urn:microsoft.com/office/officeart/2005/8/layout/vList2"/>
    <dgm:cxn modelId="{A87C29C7-63F6-45C5-8397-09033178483D}" srcId="{E78DA77B-B4D7-41D5-8711-3399CB5E2436}" destId="{D98D8D17-DA78-46CA-A764-60F9467A0F69}" srcOrd="0" destOrd="0" parTransId="{1C2AC8BB-0933-4FFD-B86D-C1D5EF6D35BF}" sibTransId="{DCD93E4E-9D08-44F6-8A8D-F6743E271D55}"/>
    <dgm:cxn modelId="{A306FEDB-3993-4B79-A185-C6FCCFD5CFA7}" type="presOf" srcId="{12C66137-A41C-4A2C-9C45-06CB6784D48C}" destId="{3099539A-3810-499D-BEE7-9197B47774C8}" srcOrd="0" destOrd="0" presId="urn:microsoft.com/office/officeart/2005/8/layout/vList2"/>
    <dgm:cxn modelId="{D08AA3E3-1CE7-4762-A2DD-215B0AD9C82A}" type="presOf" srcId="{E78DA77B-B4D7-41D5-8711-3399CB5E2436}" destId="{74789D52-3302-4426-B70F-1F7427D210AD}" srcOrd="0" destOrd="0" presId="urn:microsoft.com/office/officeart/2005/8/layout/vList2"/>
    <dgm:cxn modelId="{A5D85156-DCAB-4CF6-AA69-266C5C2FE014}" type="presParOf" srcId="{74789D52-3302-4426-B70F-1F7427D210AD}" destId="{62BF83C8-3089-45BB-967A-6AFBFEBE6AE6}" srcOrd="0" destOrd="0" presId="urn:microsoft.com/office/officeart/2005/8/layout/vList2"/>
    <dgm:cxn modelId="{4B54DA24-2425-447C-90FC-087CDF2EA524}" type="presParOf" srcId="{74789D52-3302-4426-B70F-1F7427D210AD}" destId="{08777396-5301-4724-A73C-A7254C7E788F}" srcOrd="1" destOrd="0" presId="urn:microsoft.com/office/officeart/2005/8/layout/vList2"/>
    <dgm:cxn modelId="{49EB6F2B-4413-4489-A588-20B81CF65378}" type="presParOf" srcId="{74789D52-3302-4426-B70F-1F7427D210AD}" destId="{C1C5CA0C-3C52-4F39-9C1C-F2A800A396B3}" srcOrd="2" destOrd="0" presId="urn:microsoft.com/office/officeart/2005/8/layout/vList2"/>
    <dgm:cxn modelId="{37972F15-3868-4D91-8671-4C72C104D110}" type="presParOf" srcId="{74789D52-3302-4426-B70F-1F7427D210AD}" destId="{90ECC08E-1517-441B-8418-A8836C85F15C}" srcOrd="3" destOrd="0" presId="urn:microsoft.com/office/officeart/2005/8/layout/vList2"/>
    <dgm:cxn modelId="{90DB820A-29DB-4C4D-8516-BF748B5DC6AF}" type="presParOf" srcId="{74789D52-3302-4426-B70F-1F7427D210AD}" destId="{3099539A-3810-499D-BEE7-9197B47774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8DA77B-B4D7-41D5-8711-3399CB5E2436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50CAB3BB-48F1-4820-A2EC-91F760E91A3F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Didactic Learning Activities</a:t>
          </a:r>
        </a:p>
      </dgm:t>
    </dgm:pt>
    <dgm:pt modelId="{FF170C80-271D-4E1E-A3FF-87BC57FCE011}" type="parTrans" cxnId="{09B914A8-DBE4-48BE-A2A2-E25735FB9912}">
      <dgm:prSet/>
      <dgm:spPr/>
      <dgm:t>
        <a:bodyPr/>
        <a:lstStyle/>
        <a:p>
          <a:endParaRPr lang="en-ZA"/>
        </a:p>
      </dgm:t>
    </dgm:pt>
    <dgm:pt modelId="{3FFDAD31-67AE-46F1-85F6-40E30E57C5DD}" type="sibTrans" cxnId="{09B914A8-DBE4-48BE-A2A2-E25735FB9912}">
      <dgm:prSet/>
      <dgm:spPr/>
      <dgm:t>
        <a:bodyPr/>
        <a:lstStyle/>
        <a:p>
          <a:endParaRPr lang="en-ZA"/>
        </a:p>
      </dgm:t>
    </dgm:pt>
    <dgm:pt modelId="{4D4EDF5E-A598-42FC-B2B2-CF7A15EA3D28}">
      <dgm:prSet/>
      <dgm:spPr/>
      <dgm:t>
        <a:bodyPr/>
        <a:lstStyle/>
        <a:p>
          <a:pPr>
            <a:buClr>
              <a:srgbClr val="92D050"/>
            </a:buClr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little effect on improving competence and performance</a:t>
          </a:r>
        </a:p>
      </dgm:t>
    </dgm:pt>
    <dgm:pt modelId="{2D06A08F-65E2-4234-84D5-540F5BC97AAB}" type="parTrans" cxnId="{120F9D12-6AEC-4DD6-A195-AC940BDBF7FA}">
      <dgm:prSet/>
      <dgm:spPr/>
      <dgm:t>
        <a:bodyPr/>
        <a:lstStyle/>
        <a:p>
          <a:endParaRPr lang="en-ZA"/>
        </a:p>
      </dgm:t>
    </dgm:pt>
    <dgm:pt modelId="{AEE24221-C4EF-4D3F-B7E1-9B53473A3543}" type="sibTrans" cxnId="{120F9D12-6AEC-4DD6-A195-AC940BDBF7FA}">
      <dgm:prSet/>
      <dgm:spPr/>
      <dgm:t>
        <a:bodyPr/>
        <a:lstStyle/>
        <a:p>
          <a:endParaRPr lang="en-ZA"/>
        </a:p>
      </dgm:t>
    </dgm:pt>
    <dgm:pt modelId="{16537987-29BC-45C0-9DE1-028B6225BD39}">
      <dgm:prSet/>
      <dgm:spPr/>
      <dgm:t>
        <a:bodyPr/>
        <a:lstStyle/>
        <a:p>
          <a:pPr>
            <a:buClr>
              <a:srgbClr val="92D050"/>
            </a:buClr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no significant effect on patient health outcomes and health systems (Shibu 2015; Wallace &amp; May 2016)</a:t>
          </a:r>
        </a:p>
      </dgm:t>
    </dgm:pt>
    <dgm:pt modelId="{EB17BACF-8B36-4C24-A56D-2E328C9A539B}" type="parTrans" cxnId="{7F8FF437-4F1B-4415-B13F-4AE90C93DE29}">
      <dgm:prSet/>
      <dgm:spPr/>
      <dgm:t>
        <a:bodyPr/>
        <a:lstStyle/>
        <a:p>
          <a:endParaRPr lang="en-ZA"/>
        </a:p>
      </dgm:t>
    </dgm:pt>
    <dgm:pt modelId="{182CB0EE-EC16-44D6-B03E-DE788989F352}" type="sibTrans" cxnId="{7F8FF437-4F1B-4415-B13F-4AE90C93DE29}">
      <dgm:prSet/>
      <dgm:spPr/>
      <dgm:t>
        <a:bodyPr/>
        <a:lstStyle/>
        <a:p>
          <a:endParaRPr lang="en-ZA"/>
        </a:p>
      </dgm:t>
    </dgm:pt>
    <dgm:pt modelId="{77D047C0-3F86-4A5C-95EA-F43C8C339806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Internationally, Professional Bodies have moved towards outcomes based CPD (Wallace &amp; May, 2016)</a:t>
          </a:r>
          <a:endParaRPr lang="en-ZA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4CC40-5ED3-429D-B88F-C8AE70153CBE}" type="parTrans" cxnId="{7204D2A6-1B79-4AD0-A0E3-009330013EEC}">
      <dgm:prSet/>
      <dgm:spPr/>
      <dgm:t>
        <a:bodyPr/>
        <a:lstStyle/>
        <a:p>
          <a:endParaRPr lang="en-ZA"/>
        </a:p>
      </dgm:t>
    </dgm:pt>
    <dgm:pt modelId="{3850699C-375D-4E10-A446-DF1F416F71B5}" type="sibTrans" cxnId="{7204D2A6-1B79-4AD0-A0E3-009330013EEC}">
      <dgm:prSet/>
      <dgm:spPr/>
      <dgm:t>
        <a:bodyPr/>
        <a:lstStyle/>
        <a:p>
          <a:endParaRPr lang="en-ZA"/>
        </a:p>
      </dgm:t>
    </dgm:pt>
    <dgm:pt modelId="{0B10A49A-8ECA-4718-95D7-D8F16AE79843}">
      <dgm:prSet/>
      <dgm:spPr/>
      <dgm:t>
        <a:bodyPr/>
        <a:lstStyle/>
        <a:p>
          <a:pPr>
            <a:buClr>
              <a:srgbClr val="92D050"/>
            </a:buClr>
          </a:pP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00C1A-4F77-4D31-A320-1FD0666FA0CD}" type="parTrans" cxnId="{E573EE8E-7175-43E9-9A46-2E680E362B1A}">
      <dgm:prSet/>
      <dgm:spPr/>
      <dgm:t>
        <a:bodyPr/>
        <a:lstStyle/>
        <a:p>
          <a:endParaRPr lang="en-ZA"/>
        </a:p>
      </dgm:t>
    </dgm:pt>
    <dgm:pt modelId="{B382E592-D365-4EFA-9059-EAD3AEA6F619}" type="sibTrans" cxnId="{E573EE8E-7175-43E9-9A46-2E680E362B1A}">
      <dgm:prSet/>
      <dgm:spPr/>
      <dgm:t>
        <a:bodyPr/>
        <a:lstStyle/>
        <a:p>
          <a:endParaRPr lang="en-ZA"/>
        </a:p>
      </dgm:t>
    </dgm:pt>
    <dgm:pt modelId="{8995DEDB-A6FC-48AD-9280-6004EF194983}">
      <dgm:prSet/>
      <dgm:spPr/>
      <dgm:t>
        <a:bodyPr/>
        <a:lstStyle/>
        <a:p>
          <a:pPr>
            <a:buClr>
              <a:srgbClr val="92D050"/>
            </a:buClr>
          </a:pP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AA08D-C2D3-45A8-93A1-6CC06BD4A505}" type="parTrans" cxnId="{BAFBDF63-611E-4890-8176-DB30CE2AB1DB}">
      <dgm:prSet/>
      <dgm:spPr/>
      <dgm:t>
        <a:bodyPr/>
        <a:lstStyle/>
        <a:p>
          <a:endParaRPr lang="en-ZA"/>
        </a:p>
      </dgm:t>
    </dgm:pt>
    <dgm:pt modelId="{580FFA24-B703-43B4-BA77-1416C4841C9E}" type="sibTrans" cxnId="{BAFBDF63-611E-4890-8176-DB30CE2AB1DB}">
      <dgm:prSet/>
      <dgm:spPr/>
      <dgm:t>
        <a:bodyPr/>
        <a:lstStyle/>
        <a:p>
          <a:endParaRPr lang="en-ZA"/>
        </a:p>
      </dgm:t>
    </dgm:pt>
    <dgm:pt modelId="{74789D52-3302-4426-B70F-1F7427D210AD}" type="pres">
      <dgm:prSet presAssocID="{E78DA77B-B4D7-41D5-8711-3399CB5E2436}" presName="linear" presStyleCnt="0">
        <dgm:presLayoutVars>
          <dgm:animLvl val="lvl"/>
          <dgm:resizeHandles val="exact"/>
        </dgm:presLayoutVars>
      </dgm:prSet>
      <dgm:spPr/>
    </dgm:pt>
    <dgm:pt modelId="{3612D399-F037-4280-9182-2EFDCD28ADD9}" type="pres">
      <dgm:prSet presAssocID="{50CAB3BB-48F1-4820-A2EC-91F760E91A3F}" presName="parentText" presStyleLbl="node1" presStyleIdx="0" presStyleCnt="2" custLinFactNeighborX="-458" custLinFactNeighborY="-1245">
        <dgm:presLayoutVars>
          <dgm:chMax val="0"/>
          <dgm:bulletEnabled val="1"/>
        </dgm:presLayoutVars>
      </dgm:prSet>
      <dgm:spPr/>
    </dgm:pt>
    <dgm:pt modelId="{DC203584-0163-449A-8F20-A31D9DE075F3}" type="pres">
      <dgm:prSet presAssocID="{50CAB3BB-48F1-4820-A2EC-91F760E91A3F}" presName="childText" presStyleLbl="revTx" presStyleIdx="0" presStyleCnt="1">
        <dgm:presLayoutVars>
          <dgm:bulletEnabled val="1"/>
        </dgm:presLayoutVars>
      </dgm:prSet>
      <dgm:spPr/>
    </dgm:pt>
    <dgm:pt modelId="{A8F400CD-B019-4694-800A-7D2C30E00C84}" type="pres">
      <dgm:prSet presAssocID="{77D047C0-3F86-4A5C-95EA-F43C8C3398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0F9D12-6AEC-4DD6-A195-AC940BDBF7FA}" srcId="{50CAB3BB-48F1-4820-A2EC-91F760E91A3F}" destId="{4D4EDF5E-A598-42FC-B2B2-CF7A15EA3D28}" srcOrd="0" destOrd="0" parTransId="{2D06A08F-65E2-4234-84D5-540F5BC97AAB}" sibTransId="{AEE24221-C4EF-4D3F-B7E1-9B53473A3543}"/>
    <dgm:cxn modelId="{7F8FF437-4F1B-4415-B13F-4AE90C93DE29}" srcId="{50CAB3BB-48F1-4820-A2EC-91F760E91A3F}" destId="{16537987-29BC-45C0-9DE1-028B6225BD39}" srcOrd="2" destOrd="0" parTransId="{EB17BACF-8B36-4C24-A56D-2E328C9A539B}" sibTransId="{182CB0EE-EC16-44D6-B03E-DE788989F352}"/>
    <dgm:cxn modelId="{BAFBDF63-611E-4890-8176-DB30CE2AB1DB}" srcId="{50CAB3BB-48F1-4820-A2EC-91F760E91A3F}" destId="{8995DEDB-A6FC-48AD-9280-6004EF194983}" srcOrd="3" destOrd="0" parTransId="{FE4AA08D-C2D3-45A8-93A1-6CC06BD4A505}" sibTransId="{580FFA24-B703-43B4-BA77-1416C4841C9E}"/>
    <dgm:cxn modelId="{393A0973-5D71-4637-89F3-9C965AFF0315}" type="presOf" srcId="{8995DEDB-A6FC-48AD-9280-6004EF194983}" destId="{DC203584-0163-449A-8F20-A31D9DE075F3}" srcOrd="0" destOrd="3" presId="urn:microsoft.com/office/officeart/2005/8/layout/vList2"/>
    <dgm:cxn modelId="{8B02E974-A9C3-4416-93D7-C8238F795E53}" type="presOf" srcId="{77D047C0-3F86-4A5C-95EA-F43C8C339806}" destId="{A8F400CD-B019-4694-800A-7D2C30E00C84}" srcOrd="0" destOrd="0" presId="urn:microsoft.com/office/officeart/2005/8/layout/vList2"/>
    <dgm:cxn modelId="{5C337D84-941F-438D-9203-E4A9F248B2B4}" type="presOf" srcId="{50CAB3BB-48F1-4820-A2EC-91F760E91A3F}" destId="{3612D399-F037-4280-9182-2EFDCD28ADD9}" srcOrd="0" destOrd="0" presId="urn:microsoft.com/office/officeart/2005/8/layout/vList2"/>
    <dgm:cxn modelId="{E573EE8E-7175-43E9-9A46-2E680E362B1A}" srcId="{50CAB3BB-48F1-4820-A2EC-91F760E91A3F}" destId="{0B10A49A-8ECA-4718-95D7-D8F16AE79843}" srcOrd="1" destOrd="0" parTransId="{34700C1A-4F77-4D31-A320-1FD0666FA0CD}" sibTransId="{B382E592-D365-4EFA-9059-EAD3AEA6F619}"/>
    <dgm:cxn modelId="{7204D2A6-1B79-4AD0-A0E3-009330013EEC}" srcId="{E78DA77B-B4D7-41D5-8711-3399CB5E2436}" destId="{77D047C0-3F86-4A5C-95EA-F43C8C339806}" srcOrd="1" destOrd="0" parTransId="{1314CC40-5ED3-429D-B88F-C8AE70153CBE}" sibTransId="{3850699C-375D-4E10-A446-DF1F416F71B5}"/>
    <dgm:cxn modelId="{09B914A8-DBE4-48BE-A2A2-E25735FB9912}" srcId="{E78DA77B-B4D7-41D5-8711-3399CB5E2436}" destId="{50CAB3BB-48F1-4820-A2EC-91F760E91A3F}" srcOrd="0" destOrd="0" parTransId="{FF170C80-271D-4E1E-A3FF-87BC57FCE011}" sibTransId="{3FFDAD31-67AE-46F1-85F6-40E30E57C5DD}"/>
    <dgm:cxn modelId="{848423C9-7802-453E-9808-DB3BEC5DAC3E}" type="presOf" srcId="{4D4EDF5E-A598-42FC-B2B2-CF7A15EA3D28}" destId="{DC203584-0163-449A-8F20-A31D9DE075F3}" srcOrd="0" destOrd="0" presId="urn:microsoft.com/office/officeart/2005/8/layout/vList2"/>
    <dgm:cxn modelId="{49DDBCDF-F312-48CA-874F-CA7F535C888B}" type="presOf" srcId="{0B10A49A-8ECA-4718-95D7-D8F16AE79843}" destId="{DC203584-0163-449A-8F20-A31D9DE075F3}" srcOrd="0" destOrd="1" presId="urn:microsoft.com/office/officeart/2005/8/layout/vList2"/>
    <dgm:cxn modelId="{D08AA3E3-1CE7-4762-A2DD-215B0AD9C82A}" type="presOf" srcId="{E78DA77B-B4D7-41D5-8711-3399CB5E2436}" destId="{74789D52-3302-4426-B70F-1F7427D210AD}" srcOrd="0" destOrd="0" presId="urn:microsoft.com/office/officeart/2005/8/layout/vList2"/>
    <dgm:cxn modelId="{12FF86F4-46FB-4594-AEEC-19C7FA348562}" type="presOf" srcId="{16537987-29BC-45C0-9DE1-028B6225BD39}" destId="{DC203584-0163-449A-8F20-A31D9DE075F3}" srcOrd="0" destOrd="2" presId="urn:microsoft.com/office/officeart/2005/8/layout/vList2"/>
    <dgm:cxn modelId="{BCAF7E02-B6AC-4BB4-B5E0-5A593A374088}" type="presParOf" srcId="{74789D52-3302-4426-B70F-1F7427D210AD}" destId="{3612D399-F037-4280-9182-2EFDCD28ADD9}" srcOrd="0" destOrd="0" presId="urn:microsoft.com/office/officeart/2005/8/layout/vList2"/>
    <dgm:cxn modelId="{106030BF-A615-48E7-A710-EA51F3870E76}" type="presParOf" srcId="{74789D52-3302-4426-B70F-1F7427D210AD}" destId="{DC203584-0163-449A-8F20-A31D9DE075F3}" srcOrd="1" destOrd="0" presId="urn:microsoft.com/office/officeart/2005/8/layout/vList2"/>
    <dgm:cxn modelId="{FC54A2BB-6B89-4A32-9FE8-3753EF5ED1A8}" type="presParOf" srcId="{74789D52-3302-4426-B70F-1F7427D210AD}" destId="{A8F400CD-B019-4694-800A-7D2C30E00C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7BF6AC-FE32-48E0-BDBD-BC6EBFF43630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A47DFB99-686E-49E8-B15F-49C003B1C75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Empower practitioners to reflect on their learning and development needs</a:t>
          </a:r>
          <a:endParaRPr lang="en-ZA" sz="2400" dirty="0"/>
        </a:p>
      </dgm:t>
    </dgm:pt>
    <dgm:pt modelId="{742F383A-C924-48FC-A003-2D0371B9472D}" type="parTrans" cxnId="{FF3DD06F-52BD-49ED-8D64-8570930096A3}">
      <dgm:prSet/>
      <dgm:spPr/>
      <dgm:t>
        <a:bodyPr/>
        <a:lstStyle/>
        <a:p>
          <a:endParaRPr lang="en-ZA"/>
        </a:p>
      </dgm:t>
    </dgm:pt>
    <dgm:pt modelId="{5C1BB6D0-03E0-4091-8998-C1247322B437}" type="sibTrans" cxnId="{FF3DD06F-52BD-49ED-8D64-8570930096A3}">
      <dgm:prSet/>
      <dgm:spPr/>
      <dgm:t>
        <a:bodyPr/>
        <a:lstStyle/>
        <a:p>
          <a:endParaRPr lang="en-ZA"/>
        </a:p>
      </dgm:t>
    </dgm:pt>
    <dgm:pt modelId="{D80DC015-7F4C-492E-BA37-64D09D08731A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Pursue an individualized learning program to improve:</a:t>
          </a:r>
        </a:p>
      </dgm:t>
    </dgm:pt>
    <dgm:pt modelId="{A7707AD0-B330-40AC-9A6D-EBB1C1663FD8}" type="parTrans" cxnId="{F345BAF0-DB02-434F-9FDB-A1B24AB159A3}">
      <dgm:prSet/>
      <dgm:spPr/>
      <dgm:t>
        <a:bodyPr/>
        <a:lstStyle/>
        <a:p>
          <a:endParaRPr lang="en-ZA"/>
        </a:p>
      </dgm:t>
    </dgm:pt>
    <dgm:pt modelId="{C8B650C7-1A02-441A-AD52-3CBDE6BED95C}" type="sibTrans" cxnId="{F345BAF0-DB02-434F-9FDB-A1B24AB159A3}">
      <dgm:prSet/>
      <dgm:spPr/>
      <dgm:t>
        <a:bodyPr/>
        <a:lstStyle/>
        <a:p>
          <a:endParaRPr lang="en-ZA"/>
        </a:p>
      </dgm:t>
    </dgm:pt>
    <dgm:pt modelId="{65954265-19DC-442C-9B53-70F9F2F6D049}">
      <dgm:prSet custT="1"/>
      <dgm:spPr/>
      <dgm:t>
        <a:bodyPr/>
        <a:lstStyle/>
        <a:p>
          <a:pPr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C2C39-9B97-4BE7-B335-3D090C2113C6}" type="parTrans" cxnId="{CFD96FB9-7596-4F88-B522-D832282C4142}">
      <dgm:prSet/>
      <dgm:spPr/>
      <dgm:t>
        <a:bodyPr/>
        <a:lstStyle/>
        <a:p>
          <a:endParaRPr lang="en-ZA"/>
        </a:p>
      </dgm:t>
    </dgm:pt>
    <dgm:pt modelId="{E52B4452-4C66-4AAA-9C16-A135C9C9DAFA}" type="sibTrans" cxnId="{CFD96FB9-7596-4F88-B522-D832282C4142}">
      <dgm:prSet/>
      <dgm:spPr/>
      <dgm:t>
        <a:bodyPr/>
        <a:lstStyle/>
        <a:p>
          <a:endParaRPr lang="en-ZA"/>
        </a:p>
      </dgm:t>
    </dgm:pt>
    <dgm:pt modelId="{A8BC1D24-3F24-4CEA-82B2-CBD5CDEF8226}">
      <dgm:prSet custT="1"/>
      <dgm:spPr/>
      <dgm:t>
        <a:bodyPr/>
        <a:lstStyle/>
        <a:p>
          <a:pPr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</a:p>
      </dgm:t>
    </dgm:pt>
    <dgm:pt modelId="{56413B07-50C1-4043-96DE-B931866CF4D8}" type="parTrans" cxnId="{18B0BEB0-C484-4C8B-B766-5983FC82FD2A}">
      <dgm:prSet/>
      <dgm:spPr/>
      <dgm:t>
        <a:bodyPr/>
        <a:lstStyle/>
        <a:p>
          <a:endParaRPr lang="en-ZA"/>
        </a:p>
      </dgm:t>
    </dgm:pt>
    <dgm:pt modelId="{AFFC206C-6FEE-4DA9-9A4A-9C52E3F27C5E}" type="sibTrans" cxnId="{18B0BEB0-C484-4C8B-B766-5983FC82FD2A}">
      <dgm:prSet/>
      <dgm:spPr/>
      <dgm:t>
        <a:bodyPr/>
        <a:lstStyle/>
        <a:p>
          <a:endParaRPr lang="en-ZA"/>
        </a:p>
      </dgm:t>
    </dgm:pt>
    <dgm:pt modelId="{09FA51F7-5E92-443D-93E2-E87D90272446}">
      <dgm:prSet custT="1"/>
      <dgm:spPr/>
      <dgm:t>
        <a:bodyPr/>
        <a:lstStyle/>
        <a:p>
          <a:pPr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patient outcomes</a:t>
          </a:r>
        </a:p>
      </dgm:t>
    </dgm:pt>
    <dgm:pt modelId="{4DA5C602-8B1B-4085-A5FA-6E6E38BC5205}" type="parTrans" cxnId="{3ABF9D34-A50F-41DA-A29B-498157E89275}">
      <dgm:prSet/>
      <dgm:spPr/>
      <dgm:t>
        <a:bodyPr/>
        <a:lstStyle/>
        <a:p>
          <a:endParaRPr lang="en-ZA"/>
        </a:p>
      </dgm:t>
    </dgm:pt>
    <dgm:pt modelId="{1DCBE1C8-5C70-47B7-B4B0-881F132E2AA1}" type="sibTrans" cxnId="{3ABF9D34-A50F-41DA-A29B-498157E89275}">
      <dgm:prSet/>
      <dgm:spPr/>
      <dgm:t>
        <a:bodyPr/>
        <a:lstStyle/>
        <a:p>
          <a:endParaRPr lang="en-ZA"/>
        </a:p>
      </dgm:t>
    </dgm:pt>
    <dgm:pt modelId="{01D6598C-A1DB-4355-B55F-BA9EA404BBE3}">
      <dgm:prSet custT="1"/>
      <dgm:spPr/>
      <dgm:t>
        <a:bodyPr/>
        <a:lstStyle/>
        <a:p>
          <a:pPr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health systems strengthening</a:t>
          </a:r>
        </a:p>
      </dgm:t>
    </dgm:pt>
    <dgm:pt modelId="{791631E0-CACD-4969-84D0-157B51D3589C}" type="parTrans" cxnId="{5A4FC441-A648-4611-A451-122CA97C049B}">
      <dgm:prSet/>
      <dgm:spPr/>
      <dgm:t>
        <a:bodyPr/>
        <a:lstStyle/>
        <a:p>
          <a:endParaRPr lang="en-ZA"/>
        </a:p>
      </dgm:t>
    </dgm:pt>
    <dgm:pt modelId="{CA6CB7F4-3450-4C6F-AC8B-5907502D3534}" type="sibTrans" cxnId="{5A4FC441-A648-4611-A451-122CA97C049B}">
      <dgm:prSet/>
      <dgm:spPr/>
      <dgm:t>
        <a:bodyPr/>
        <a:lstStyle/>
        <a:p>
          <a:endParaRPr lang="en-ZA"/>
        </a:p>
      </dgm:t>
    </dgm:pt>
    <dgm:pt modelId="{7414C41E-89E0-40D5-B614-ECCB7325D578}" type="pres">
      <dgm:prSet presAssocID="{F67BF6AC-FE32-48E0-BDBD-BC6EBFF43630}" presName="theList" presStyleCnt="0">
        <dgm:presLayoutVars>
          <dgm:dir/>
          <dgm:animLvl val="lvl"/>
          <dgm:resizeHandles val="exact"/>
        </dgm:presLayoutVars>
      </dgm:prSet>
      <dgm:spPr/>
    </dgm:pt>
    <dgm:pt modelId="{4F6572EE-145F-45FC-A896-B5C416BF774D}" type="pres">
      <dgm:prSet presAssocID="{A47DFB99-686E-49E8-B15F-49C003B1C758}" presName="compNode" presStyleCnt="0"/>
      <dgm:spPr/>
    </dgm:pt>
    <dgm:pt modelId="{F7FDDBBF-02AC-411C-AABE-683244F13AB2}" type="pres">
      <dgm:prSet presAssocID="{A47DFB99-686E-49E8-B15F-49C003B1C758}" presName="noGeometry" presStyleCnt="0"/>
      <dgm:spPr/>
    </dgm:pt>
    <dgm:pt modelId="{78BB75CA-E155-460A-8C5D-ED2716B9583B}" type="pres">
      <dgm:prSet presAssocID="{A47DFB99-686E-49E8-B15F-49C003B1C758}" presName="childTextVisible" presStyleLbl="bgAccFollowNode1" presStyleIdx="0" presStyleCnt="2">
        <dgm:presLayoutVars>
          <dgm:bulletEnabled val="1"/>
        </dgm:presLayoutVars>
      </dgm:prSet>
      <dgm:spPr>
        <a:noFill/>
        <a:ln>
          <a:noFill/>
        </a:ln>
      </dgm:spPr>
    </dgm:pt>
    <dgm:pt modelId="{36236CF0-94D3-4A9C-9963-DB78C8497788}" type="pres">
      <dgm:prSet presAssocID="{A47DFB99-686E-49E8-B15F-49C003B1C758}" presName="childTextHidden" presStyleLbl="bgAccFollowNode1" presStyleIdx="0" presStyleCnt="2"/>
      <dgm:spPr/>
    </dgm:pt>
    <dgm:pt modelId="{FDE35883-058A-4B5F-8B67-DA41ADF403AD}" type="pres">
      <dgm:prSet presAssocID="{A47DFB99-686E-49E8-B15F-49C003B1C758}" presName="parentText" presStyleLbl="node1" presStyleIdx="0" presStyleCnt="2" custScaleX="181996" custScaleY="169605" custLinFactNeighborX="41769" custLinFactNeighborY="-5909">
        <dgm:presLayoutVars>
          <dgm:chMax val="1"/>
          <dgm:bulletEnabled val="1"/>
        </dgm:presLayoutVars>
      </dgm:prSet>
      <dgm:spPr/>
    </dgm:pt>
    <dgm:pt modelId="{F0CE8A95-880E-43A9-B753-6E7312B840F2}" type="pres">
      <dgm:prSet presAssocID="{A47DFB99-686E-49E8-B15F-49C003B1C758}" presName="aSpace" presStyleCnt="0"/>
      <dgm:spPr/>
    </dgm:pt>
    <dgm:pt modelId="{A15D1489-ED16-4077-B724-9478CB5A2758}" type="pres">
      <dgm:prSet presAssocID="{D80DC015-7F4C-492E-BA37-64D09D08731A}" presName="compNode" presStyleCnt="0"/>
      <dgm:spPr/>
    </dgm:pt>
    <dgm:pt modelId="{ED136D5A-E449-4FD6-82CE-2FD7D1BE949F}" type="pres">
      <dgm:prSet presAssocID="{D80DC015-7F4C-492E-BA37-64D09D08731A}" presName="noGeometry" presStyleCnt="0"/>
      <dgm:spPr/>
    </dgm:pt>
    <dgm:pt modelId="{A8F4CD20-0922-4E3D-B973-F8F94884F9A6}" type="pres">
      <dgm:prSet presAssocID="{D80DC015-7F4C-492E-BA37-64D09D08731A}" presName="childTextVisible" presStyleLbl="bgAccFollowNode1" presStyleIdx="1" presStyleCnt="2">
        <dgm:presLayoutVars>
          <dgm:bulletEnabled val="1"/>
        </dgm:presLayoutVars>
      </dgm:prSet>
      <dgm:spPr/>
    </dgm:pt>
    <dgm:pt modelId="{7010C36F-B335-4E97-AEF3-77320B25051B}" type="pres">
      <dgm:prSet presAssocID="{D80DC015-7F4C-492E-BA37-64D09D08731A}" presName="childTextHidden" presStyleLbl="bgAccFollowNode1" presStyleIdx="1" presStyleCnt="2"/>
      <dgm:spPr/>
    </dgm:pt>
    <dgm:pt modelId="{10A772EF-A1DC-4D79-958E-5601226D9870}" type="pres">
      <dgm:prSet presAssocID="{D80DC015-7F4C-492E-BA37-64D09D08731A}" presName="parentText" presStyleLbl="node1" presStyleIdx="1" presStyleCnt="2" custScaleX="176468" custScaleY="165481" custLinFactNeighborX="-41998" custLinFactNeighborY="-6746">
        <dgm:presLayoutVars>
          <dgm:chMax val="1"/>
          <dgm:bulletEnabled val="1"/>
        </dgm:presLayoutVars>
      </dgm:prSet>
      <dgm:spPr/>
    </dgm:pt>
  </dgm:ptLst>
  <dgm:cxnLst>
    <dgm:cxn modelId="{67DADF01-F759-4771-96B5-52D7C995AFE7}" type="presOf" srcId="{01D6598C-A1DB-4355-B55F-BA9EA404BBE3}" destId="{A8F4CD20-0922-4E3D-B973-F8F94884F9A6}" srcOrd="0" destOrd="3" presId="urn:microsoft.com/office/officeart/2005/8/layout/hProcess6"/>
    <dgm:cxn modelId="{C7640207-AD99-4BB9-9511-76A3C757082C}" type="presOf" srcId="{09FA51F7-5E92-443D-93E2-E87D90272446}" destId="{A8F4CD20-0922-4E3D-B973-F8F94884F9A6}" srcOrd="0" destOrd="2" presId="urn:microsoft.com/office/officeart/2005/8/layout/hProcess6"/>
    <dgm:cxn modelId="{D95F7D1C-3635-4723-9E37-B89206DED4FF}" type="presOf" srcId="{A8BC1D24-3F24-4CEA-82B2-CBD5CDEF8226}" destId="{A8F4CD20-0922-4E3D-B973-F8F94884F9A6}" srcOrd="0" destOrd="1" presId="urn:microsoft.com/office/officeart/2005/8/layout/hProcess6"/>
    <dgm:cxn modelId="{2F917923-44B2-444B-BB0C-BDB5306B5F24}" type="presOf" srcId="{F67BF6AC-FE32-48E0-BDBD-BC6EBFF43630}" destId="{7414C41E-89E0-40D5-B614-ECCB7325D578}" srcOrd="0" destOrd="0" presId="urn:microsoft.com/office/officeart/2005/8/layout/hProcess6"/>
    <dgm:cxn modelId="{3ABF9D34-A50F-41DA-A29B-498157E89275}" srcId="{D80DC015-7F4C-492E-BA37-64D09D08731A}" destId="{09FA51F7-5E92-443D-93E2-E87D90272446}" srcOrd="2" destOrd="0" parTransId="{4DA5C602-8B1B-4085-A5FA-6E6E38BC5205}" sibTransId="{1DCBE1C8-5C70-47B7-B4B0-881F132E2AA1}"/>
    <dgm:cxn modelId="{5A4FC441-A648-4611-A451-122CA97C049B}" srcId="{D80DC015-7F4C-492E-BA37-64D09D08731A}" destId="{01D6598C-A1DB-4355-B55F-BA9EA404BBE3}" srcOrd="3" destOrd="0" parTransId="{791631E0-CACD-4969-84D0-157B51D3589C}" sibTransId="{CA6CB7F4-3450-4C6F-AC8B-5907502D3534}"/>
    <dgm:cxn modelId="{BD3F8163-AFDE-4E92-A7F7-026F109FD482}" type="presOf" srcId="{09FA51F7-5E92-443D-93E2-E87D90272446}" destId="{7010C36F-B335-4E97-AEF3-77320B25051B}" srcOrd="1" destOrd="2" presId="urn:microsoft.com/office/officeart/2005/8/layout/hProcess6"/>
    <dgm:cxn modelId="{FF3DD06F-52BD-49ED-8D64-8570930096A3}" srcId="{F67BF6AC-FE32-48E0-BDBD-BC6EBFF43630}" destId="{A47DFB99-686E-49E8-B15F-49C003B1C758}" srcOrd="0" destOrd="0" parTransId="{742F383A-C924-48FC-A003-2D0371B9472D}" sibTransId="{5C1BB6D0-03E0-4091-8998-C1247322B437}"/>
    <dgm:cxn modelId="{C1B5C67F-2525-4010-95AE-65FD0032DE67}" type="presOf" srcId="{01D6598C-A1DB-4355-B55F-BA9EA404BBE3}" destId="{7010C36F-B335-4E97-AEF3-77320B25051B}" srcOrd="1" destOrd="3" presId="urn:microsoft.com/office/officeart/2005/8/layout/hProcess6"/>
    <dgm:cxn modelId="{862F2986-4783-4361-8807-55CAFB1EA0F4}" type="presOf" srcId="{65954265-19DC-442C-9B53-70F9F2F6D049}" destId="{A8F4CD20-0922-4E3D-B973-F8F94884F9A6}" srcOrd="0" destOrd="0" presId="urn:microsoft.com/office/officeart/2005/8/layout/hProcess6"/>
    <dgm:cxn modelId="{E1154191-6142-45BC-8AEE-96D27E4291E9}" type="presOf" srcId="{A47DFB99-686E-49E8-B15F-49C003B1C758}" destId="{FDE35883-058A-4B5F-8B67-DA41ADF403AD}" srcOrd="0" destOrd="0" presId="urn:microsoft.com/office/officeart/2005/8/layout/hProcess6"/>
    <dgm:cxn modelId="{18B0BEB0-C484-4C8B-B766-5983FC82FD2A}" srcId="{D80DC015-7F4C-492E-BA37-64D09D08731A}" destId="{A8BC1D24-3F24-4CEA-82B2-CBD5CDEF8226}" srcOrd="1" destOrd="0" parTransId="{56413B07-50C1-4043-96DE-B931866CF4D8}" sibTransId="{AFFC206C-6FEE-4DA9-9A4A-9C52E3F27C5E}"/>
    <dgm:cxn modelId="{6A32A3B1-61A2-4E57-ACBD-B9208314D97E}" type="presOf" srcId="{D80DC015-7F4C-492E-BA37-64D09D08731A}" destId="{10A772EF-A1DC-4D79-958E-5601226D9870}" srcOrd="0" destOrd="0" presId="urn:microsoft.com/office/officeart/2005/8/layout/hProcess6"/>
    <dgm:cxn modelId="{CFD96FB9-7596-4F88-B522-D832282C4142}" srcId="{D80DC015-7F4C-492E-BA37-64D09D08731A}" destId="{65954265-19DC-442C-9B53-70F9F2F6D049}" srcOrd="0" destOrd="0" parTransId="{F37C2C39-9B97-4BE7-B335-3D090C2113C6}" sibTransId="{E52B4452-4C66-4AAA-9C16-A135C9C9DAFA}"/>
    <dgm:cxn modelId="{53DD44BC-8B86-4895-932C-E89372F727EA}" type="presOf" srcId="{A8BC1D24-3F24-4CEA-82B2-CBD5CDEF8226}" destId="{7010C36F-B335-4E97-AEF3-77320B25051B}" srcOrd="1" destOrd="1" presId="urn:microsoft.com/office/officeart/2005/8/layout/hProcess6"/>
    <dgm:cxn modelId="{8A540FD2-02C8-4C9A-A148-CB79836393D2}" type="presOf" srcId="{65954265-19DC-442C-9B53-70F9F2F6D049}" destId="{7010C36F-B335-4E97-AEF3-77320B25051B}" srcOrd="1" destOrd="0" presId="urn:microsoft.com/office/officeart/2005/8/layout/hProcess6"/>
    <dgm:cxn modelId="{F345BAF0-DB02-434F-9FDB-A1B24AB159A3}" srcId="{F67BF6AC-FE32-48E0-BDBD-BC6EBFF43630}" destId="{D80DC015-7F4C-492E-BA37-64D09D08731A}" srcOrd="1" destOrd="0" parTransId="{A7707AD0-B330-40AC-9A6D-EBB1C1663FD8}" sibTransId="{C8B650C7-1A02-441A-AD52-3CBDE6BED95C}"/>
    <dgm:cxn modelId="{E1FE5914-DD84-429C-80D9-278656C7B5BB}" type="presParOf" srcId="{7414C41E-89E0-40D5-B614-ECCB7325D578}" destId="{4F6572EE-145F-45FC-A896-B5C416BF774D}" srcOrd="0" destOrd="0" presId="urn:microsoft.com/office/officeart/2005/8/layout/hProcess6"/>
    <dgm:cxn modelId="{94CCC556-B773-4BA5-A7A9-F0DC7760693A}" type="presParOf" srcId="{4F6572EE-145F-45FC-A896-B5C416BF774D}" destId="{F7FDDBBF-02AC-411C-AABE-683244F13AB2}" srcOrd="0" destOrd="0" presId="urn:microsoft.com/office/officeart/2005/8/layout/hProcess6"/>
    <dgm:cxn modelId="{C12A8451-1158-435D-B208-555149D47375}" type="presParOf" srcId="{4F6572EE-145F-45FC-A896-B5C416BF774D}" destId="{78BB75CA-E155-460A-8C5D-ED2716B9583B}" srcOrd="1" destOrd="0" presId="urn:microsoft.com/office/officeart/2005/8/layout/hProcess6"/>
    <dgm:cxn modelId="{6E022421-C94F-4C24-9C8D-D904A7C49388}" type="presParOf" srcId="{4F6572EE-145F-45FC-A896-B5C416BF774D}" destId="{36236CF0-94D3-4A9C-9963-DB78C8497788}" srcOrd="2" destOrd="0" presId="urn:microsoft.com/office/officeart/2005/8/layout/hProcess6"/>
    <dgm:cxn modelId="{02D1943B-3EBD-4F38-891F-444F31833410}" type="presParOf" srcId="{4F6572EE-145F-45FC-A896-B5C416BF774D}" destId="{FDE35883-058A-4B5F-8B67-DA41ADF403AD}" srcOrd="3" destOrd="0" presId="urn:microsoft.com/office/officeart/2005/8/layout/hProcess6"/>
    <dgm:cxn modelId="{A94225BD-090D-4C97-BF4C-35375DCA80B0}" type="presParOf" srcId="{7414C41E-89E0-40D5-B614-ECCB7325D578}" destId="{F0CE8A95-880E-43A9-B753-6E7312B840F2}" srcOrd="1" destOrd="0" presId="urn:microsoft.com/office/officeart/2005/8/layout/hProcess6"/>
    <dgm:cxn modelId="{D3A08C62-E3B2-4944-B6A9-B91AA756A223}" type="presParOf" srcId="{7414C41E-89E0-40D5-B614-ECCB7325D578}" destId="{A15D1489-ED16-4077-B724-9478CB5A2758}" srcOrd="2" destOrd="0" presId="urn:microsoft.com/office/officeart/2005/8/layout/hProcess6"/>
    <dgm:cxn modelId="{B8D2CB58-6C35-40C6-8A29-21A486BF6D0A}" type="presParOf" srcId="{A15D1489-ED16-4077-B724-9478CB5A2758}" destId="{ED136D5A-E449-4FD6-82CE-2FD7D1BE949F}" srcOrd="0" destOrd="0" presId="urn:microsoft.com/office/officeart/2005/8/layout/hProcess6"/>
    <dgm:cxn modelId="{824B7048-9CFA-4774-993A-17D28B29EFA6}" type="presParOf" srcId="{A15D1489-ED16-4077-B724-9478CB5A2758}" destId="{A8F4CD20-0922-4E3D-B973-F8F94884F9A6}" srcOrd="1" destOrd="0" presId="urn:microsoft.com/office/officeart/2005/8/layout/hProcess6"/>
    <dgm:cxn modelId="{21350820-FF16-409D-BEAC-AF69A7AEC628}" type="presParOf" srcId="{A15D1489-ED16-4077-B724-9478CB5A2758}" destId="{7010C36F-B335-4E97-AEF3-77320B25051B}" srcOrd="2" destOrd="0" presId="urn:microsoft.com/office/officeart/2005/8/layout/hProcess6"/>
    <dgm:cxn modelId="{CD610C9B-48A2-40FC-9787-0162F265F584}" type="presParOf" srcId="{A15D1489-ED16-4077-B724-9478CB5A2758}" destId="{10A772EF-A1DC-4D79-958E-5601226D987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9D19C3-27E6-45E3-A899-8DE9B0C0F604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57D5D6D7-AAEA-4DD0-A8F0-64D82450B3A5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en-ZA" b="1" dirty="0"/>
        </a:p>
      </dgm:t>
    </dgm:pt>
    <dgm:pt modelId="{BC85D4F8-7466-49B4-900F-857AE55FB15B}" type="parTrans" cxnId="{8D0F50AF-66C5-4B6D-ACFF-42251063B12F}">
      <dgm:prSet/>
      <dgm:spPr/>
      <dgm:t>
        <a:bodyPr/>
        <a:lstStyle/>
        <a:p>
          <a:endParaRPr lang="en-ZA"/>
        </a:p>
      </dgm:t>
    </dgm:pt>
    <dgm:pt modelId="{24FD4E8D-1220-45A2-A31C-D5CC7FD5066A}" type="sibTrans" cxnId="{8D0F50AF-66C5-4B6D-ACFF-42251063B12F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28CA6080-9FB6-4A01-9637-A0DDCCB04160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A lower rate of mortality and morbidity in patients was reported for surgeons and cardiologists who underwent certification (MOL) compared to those who lacked certification (Ahmed, et al., 2013). </a:t>
          </a:r>
        </a:p>
      </dgm:t>
    </dgm:pt>
    <dgm:pt modelId="{EE131231-7A89-43C3-8912-ECAF19A7E358}" type="parTrans" cxnId="{156D1FF9-B6A8-4DF1-B917-3F30EF55B9C7}">
      <dgm:prSet/>
      <dgm:spPr/>
      <dgm:t>
        <a:bodyPr/>
        <a:lstStyle/>
        <a:p>
          <a:endParaRPr lang="en-ZA"/>
        </a:p>
      </dgm:t>
    </dgm:pt>
    <dgm:pt modelId="{3F9BC12D-DD16-4496-95F4-2735C3F9F18B}" type="sibTrans" cxnId="{156D1FF9-B6A8-4DF1-B917-3F30EF55B9C7}">
      <dgm:prSet/>
      <dgm:spPr/>
      <dgm:t>
        <a:bodyPr/>
        <a:lstStyle/>
        <a:p>
          <a:endParaRPr lang="en-ZA"/>
        </a:p>
      </dgm:t>
    </dgm:pt>
    <dgm:pt modelId="{7D1CCECE-D0CA-430B-B8A3-8E5EDB4DED49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Clinical Skills</a:t>
          </a:r>
        </a:p>
      </dgm:t>
    </dgm:pt>
    <dgm:pt modelId="{B385C5B1-A1D9-4689-BDF4-AE911890B42B}" type="parTrans" cxnId="{467D1E57-7C14-4D27-A3B1-67B87BA4A5E0}">
      <dgm:prSet/>
      <dgm:spPr/>
      <dgm:t>
        <a:bodyPr/>
        <a:lstStyle/>
        <a:p>
          <a:endParaRPr lang="en-ZA"/>
        </a:p>
      </dgm:t>
    </dgm:pt>
    <dgm:pt modelId="{40A01756-F563-4CCF-8038-BF1213C589E1}" type="sibTrans" cxnId="{467D1E57-7C14-4D27-A3B1-67B87BA4A5E0}">
      <dgm:prSet/>
      <dgm:spPr/>
      <dgm:t>
        <a:bodyPr/>
        <a:lstStyle/>
        <a:p>
          <a:endParaRPr lang="en-ZA"/>
        </a:p>
      </dgm:t>
    </dgm:pt>
    <dgm:pt modelId="{C500E93F-7A7A-49E1-94AC-5E81AD4F3016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Pediatricians using multiple skills acquisition methods showed significant improvement in skills (Ahmed, et al., 2013). </a:t>
          </a:r>
        </a:p>
      </dgm:t>
    </dgm:pt>
    <dgm:pt modelId="{439A69DB-84F2-4845-BA46-D381EDF5F1CA}" type="parTrans" cxnId="{8D11D388-283E-4F7D-8C6D-0EF9176A95EB}">
      <dgm:prSet/>
      <dgm:spPr/>
      <dgm:t>
        <a:bodyPr/>
        <a:lstStyle/>
        <a:p>
          <a:endParaRPr lang="en-ZA"/>
        </a:p>
      </dgm:t>
    </dgm:pt>
    <dgm:pt modelId="{FA6750C1-8AB4-4E14-93AC-235B90CB7546}" type="sibTrans" cxnId="{8D11D388-283E-4F7D-8C6D-0EF9176A95EB}">
      <dgm:prSet/>
      <dgm:spPr/>
      <dgm:t>
        <a:bodyPr/>
        <a:lstStyle/>
        <a:p>
          <a:endParaRPr lang="en-ZA"/>
        </a:p>
      </dgm:t>
    </dgm:pt>
    <dgm:pt modelId="{5036C923-10E1-48E2-8FF6-B31848B42E4B}" type="pres">
      <dgm:prSet presAssocID="{CB9D19C3-27E6-45E3-A899-8DE9B0C0F604}" presName="linearFlow" presStyleCnt="0">
        <dgm:presLayoutVars>
          <dgm:dir/>
          <dgm:animLvl val="lvl"/>
          <dgm:resizeHandles val="exact"/>
        </dgm:presLayoutVars>
      </dgm:prSet>
      <dgm:spPr/>
    </dgm:pt>
    <dgm:pt modelId="{500148BF-B29D-44F0-BCA5-B9B0E281992A}" type="pres">
      <dgm:prSet presAssocID="{57D5D6D7-AAEA-4DD0-A8F0-64D82450B3A5}" presName="composite" presStyleCnt="0"/>
      <dgm:spPr/>
    </dgm:pt>
    <dgm:pt modelId="{7B8BC284-DBA8-49DA-80F6-A6ACF6C7D7CF}" type="pres">
      <dgm:prSet presAssocID="{57D5D6D7-AAEA-4DD0-A8F0-64D82450B3A5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C18509E-7E96-43F8-9D70-6D44E5D622D4}" type="pres">
      <dgm:prSet presAssocID="{57D5D6D7-AAEA-4DD0-A8F0-64D82450B3A5}" presName="parSh" presStyleLbl="node1" presStyleIdx="0" presStyleCnt="2"/>
      <dgm:spPr/>
    </dgm:pt>
    <dgm:pt modelId="{9F87087B-3F25-4AC6-9D72-F78D4C807828}" type="pres">
      <dgm:prSet presAssocID="{57D5D6D7-AAEA-4DD0-A8F0-64D82450B3A5}" presName="desTx" presStyleLbl="fgAcc1" presStyleIdx="0" presStyleCnt="2">
        <dgm:presLayoutVars>
          <dgm:bulletEnabled val="1"/>
        </dgm:presLayoutVars>
      </dgm:prSet>
      <dgm:spPr/>
    </dgm:pt>
    <dgm:pt modelId="{468A50A6-1B07-485D-8831-1CE1FC57A398}" type="pres">
      <dgm:prSet presAssocID="{24FD4E8D-1220-45A2-A31C-D5CC7FD5066A}" presName="sibTrans" presStyleLbl="sibTrans2D1" presStyleIdx="0" presStyleCnt="1"/>
      <dgm:spPr/>
    </dgm:pt>
    <dgm:pt modelId="{BB8FB764-F325-423B-8946-56DBC9ED37D1}" type="pres">
      <dgm:prSet presAssocID="{24FD4E8D-1220-45A2-A31C-D5CC7FD5066A}" presName="connTx" presStyleLbl="sibTrans2D1" presStyleIdx="0" presStyleCnt="1"/>
      <dgm:spPr/>
    </dgm:pt>
    <dgm:pt modelId="{D0448823-B786-4390-B771-AD0B1615F1C6}" type="pres">
      <dgm:prSet presAssocID="{7D1CCECE-D0CA-430B-B8A3-8E5EDB4DED49}" presName="composite" presStyleCnt="0"/>
      <dgm:spPr/>
    </dgm:pt>
    <dgm:pt modelId="{72E47F04-1AC6-4F99-A0E4-96F724BB5762}" type="pres">
      <dgm:prSet presAssocID="{7D1CCECE-D0CA-430B-B8A3-8E5EDB4DED4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D03455C-1224-49D2-8AB2-203978248D7D}" type="pres">
      <dgm:prSet presAssocID="{7D1CCECE-D0CA-430B-B8A3-8E5EDB4DED49}" presName="parSh" presStyleLbl="node1" presStyleIdx="1" presStyleCnt="2"/>
      <dgm:spPr/>
    </dgm:pt>
    <dgm:pt modelId="{D1A5BB2B-49D8-471A-91AC-4004C8F93391}" type="pres">
      <dgm:prSet presAssocID="{7D1CCECE-D0CA-430B-B8A3-8E5EDB4DED49}" presName="desTx" presStyleLbl="fgAcc1" presStyleIdx="1" presStyleCnt="2">
        <dgm:presLayoutVars>
          <dgm:bulletEnabled val="1"/>
        </dgm:presLayoutVars>
      </dgm:prSet>
      <dgm:spPr/>
    </dgm:pt>
  </dgm:ptLst>
  <dgm:cxnLst>
    <dgm:cxn modelId="{0ADA0204-9886-4314-BCCE-87FCA1F0B20F}" type="presOf" srcId="{C500E93F-7A7A-49E1-94AC-5E81AD4F3016}" destId="{D1A5BB2B-49D8-471A-91AC-4004C8F93391}" srcOrd="0" destOrd="0" presId="urn:microsoft.com/office/officeart/2005/8/layout/process3"/>
    <dgm:cxn modelId="{EF0A4633-826B-41F9-9DD6-5AE149573508}" type="presOf" srcId="{7D1CCECE-D0CA-430B-B8A3-8E5EDB4DED49}" destId="{0D03455C-1224-49D2-8AB2-203978248D7D}" srcOrd="1" destOrd="0" presId="urn:microsoft.com/office/officeart/2005/8/layout/process3"/>
    <dgm:cxn modelId="{08BF3135-169F-49E1-9E72-603CD4CB5381}" type="presOf" srcId="{7D1CCECE-D0CA-430B-B8A3-8E5EDB4DED49}" destId="{72E47F04-1AC6-4F99-A0E4-96F724BB5762}" srcOrd="0" destOrd="0" presId="urn:microsoft.com/office/officeart/2005/8/layout/process3"/>
    <dgm:cxn modelId="{14E5EE6A-CA12-406C-AEE4-3EE05331F41A}" type="presOf" srcId="{24FD4E8D-1220-45A2-A31C-D5CC7FD5066A}" destId="{BB8FB764-F325-423B-8946-56DBC9ED37D1}" srcOrd="1" destOrd="0" presId="urn:microsoft.com/office/officeart/2005/8/layout/process3"/>
    <dgm:cxn modelId="{467D1E57-7C14-4D27-A3B1-67B87BA4A5E0}" srcId="{CB9D19C3-27E6-45E3-A899-8DE9B0C0F604}" destId="{7D1CCECE-D0CA-430B-B8A3-8E5EDB4DED49}" srcOrd="1" destOrd="0" parTransId="{B385C5B1-A1D9-4689-BDF4-AE911890B42B}" sibTransId="{40A01756-F563-4CCF-8038-BF1213C589E1}"/>
    <dgm:cxn modelId="{8D11D388-283E-4F7D-8C6D-0EF9176A95EB}" srcId="{7D1CCECE-D0CA-430B-B8A3-8E5EDB4DED49}" destId="{C500E93F-7A7A-49E1-94AC-5E81AD4F3016}" srcOrd="0" destOrd="0" parTransId="{439A69DB-84F2-4845-BA46-D381EDF5F1CA}" sibTransId="{FA6750C1-8AB4-4E14-93AC-235B90CB7546}"/>
    <dgm:cxn modelId="{F9E3788A-3557-4785-9742-4C2420E9A4D8}" type="presOf" srcId="{CB9D19C3-27E6-45E3-A899-8DE9B0C0F604}" destId="{5036C923-10E1-48E2-8FF6-B31848B42E4B}" srcOrd="0" destOrd="0" presId="urn:microsoft.com/office/officeart/2005/8/layout/process3"/>
    <dgm:cxn modelId="{65366396-C68B-4F79-8DC3-65BD7CA00008}" type="presOf" srcId="{24FD4E8D-1220-45A2-A31C-D5CC7FD5066A}" destId="{468A50A6-1B07-485D-8831-1CE1FC57A398}" srcOrd="0" destOrd="0" presId="urn:microsoft.com/office/officeart/2005/8/layout/process3"/>
    <dgm:cxn modelId="{B23ACEAD-F5A5-4C99-85F9-6D0C43E6C161}" type="presOf" srcId="{28CA6080-9FB6-4A01-9637-A0DDCCB04160}" destId="{9F87087B-3F25-4AC6-9D72-F78D4C807828}" srcOrd="0" destOrd="0" presId="urn:microsoft.com/office/officeart/2005/8/layout/process3"/>
    <dgm:cxn modelId="{8D0F50AF-66C5-4B6D-ACFF-42251063B12F}" srcId="{CB9D19C3-27E6-45E3-A899-8DE9B0C0F604}" destId="{57D5D6D7-AAEA-4DD0-A8F0-64D82450B3A5}" srcOrd="0" destOrd="0" parTransId="{BC85D4F8-7466-49B4-900F-857AE55FB15B}" sibTransId="{24FD4E8D-1220-45A2-A31C-D5CC7FD5066A}"/>
    <dgm:cxn modelId="{C57B34D7-32FF-4ED2-A727-FBA0D3E40D82}" type="presOf" srcId="{57D5D6D7-AAEA-4DD0-A8F0-64D82450B3A5}" destId="{7B8BC284-DBA8-49DA-80F6-A6ACF6C7D7CF}" srcOrd="0" destOrd="0" presId="urn:microsoft.com/office/officeart/2005/8/layout/process3"/>
    <dgm:cxn modelId="{ECA7D6D7-395B-4BFE-BB39-4D964CAFC27D}" type="presOf" srcId="{57D5D6D7-AAEA-4DD0-A8F0-64D82450B3A5}" destId="{3C18509E-7E96-43F8-9D70-6D44E5D622D4}" srcOrd="1" destOrd="0" presId="urn:microsoft.com/office/officeart/2005/8/layout/process3"/>
    <dgm:cxn modelId="{156D1FF9-B6A8-4DF1-B917-3F30EF55B9C7}" srcId="{57D5D6D7-AAEA-4DD0-A8F0-64D82450B3A5}" destId="{28CA6080-9FB6-4A01-9637-A0DDCCB04160}" srcOrd="0" destOrd="0" parTransId="{EE131231-7A89-43C3-8912-ECAF19A7E358}" sibTransId="{3F9BC12D-DD16-4496-95F4-2735C3F9F18B}"/>
    <dgm:cxn modelId="{28AC8D75-925E-411C-BF8C-169FB835723C}" type="presParOf" srcId="{5036C923-10E1-48E2-8FF6-B31848B42E4B}" destId="{500148BF-B29D-44F0-BCA5-B9B0E281992A}" srcOrd="0" destOrd="0" presId="urn:microsoft.com/office/officeart/2005/8/layout/process3"/>
    <dgm:cxn modelId="{F23CFCE1-AA19-4B3D-82C8-EF7111F8629B}" type="presParOf" srcId="{500148BF-B29D-44F0-BCA5-B9B0E281992A}" destId="{7B8BC284-DBA8-49DA-80F6-A6ACF6C7D7CF}" srcOrd="0" destOrd="0" presId="urn:microsoft.com/office/officeart/2005/8/layout/process3"/>
    <dgm:cxn modelId="{E78E30E9-C9EB-4674-965F-31E8F0146559}" type="presParOf" srcId="{500148BF-B29D-44F0-BCA5-B9B0E281992A}" destId="{3C18509E-7E96-43F8-9D70-6D44E5D622D4}" srcOrd="1" destOrd="0" presId="urn:microsoft.com/office/officeart/2005/8/layout/process3"/>
    <dgm:cxn modelId="{01CA6E07-9538-4EFB-9DB4-7C1679B2128D}" type="presParOf" srcId="{500148BF-B29D-44F0-BCA5-B9B0E281992A}" destId="{9F87087B-3F25-4AC6-9D72-F78D4C807828}" srcOrd="2" destOrd="0" presId="urn:microsoft.com/office/officeart/2005/8/layout/process3"/>
    <dgm:cxn modelId="{92F88B77-CEB6-4EA1-BC44-39614D33B670}" type="presParOf" srcId="{5036C923-10E1-48E2-8FF6-B31848B42E4B}" destId="{468A50A6-1B07-485D-8831-1CE1FC57A398}" srcOrd="1" destOrd="0" presId="urn:microsoft.com/office/officeart/2005/8/layout/process3"/>
    <dgm:cxn modelId="{7C167DBF-B403-477F-BBAF-6E87BEAD02E0}" type="presParOf" srcId="{468A50A6-1B07-485D-8831-1CE1FC57A398}" destId="{BB8FB764-F325-423B-8946-56DBC9ED37D1}" srcOrd="0" destOrd="0" presId="urn:microsoft.com/office/officeart/2005/8/layout/process3"/>
    <dgm:cxn modelId="{65311633-B155-4BA8-A05E-6D52B5D7D617}" type="presParOf" srcId="{5036C923-10E1-48E2-8FF6-B31848B42E4B}" destId="{D0448823-B786-4390-B771-AD0B1615F1C6}" srcOrd="2" destOrd="0" presId="urn:microsoft.com/office/officeart/2005/8/layout/process3"/>
    <dgm:cxn modelId="{8C95E518-B1AD-43BB-ADBF-F9A1CE1225A9}" type="presParOf" srcId="{D0448823-B786-4390-B771-AD0B1615F1C6}" destId="{72E47F04-1AC6-4F99-A0E4-96F724BB5762}" srcOrd="0" destOrd="0" presId="urn:microsoft.com/office/officeart/2005/8/layout/process3"/>
    <dgm:cxn modelId="{36DB8970-D4F1-4DF5-A003-7BA6D1214C1D}" type="presParOf" srcId="{D0448823-B786-4390-B771-AD0B1615F1C6}" destId="{0D03455C-1224-49D2-8AB2-203978248D7D}" srcOrd="1" destOrd="0" presId="urn:microsoft.com/office/officeart/2005/8/layout/process3"/>
    <dgm:cxn modelId="{4F100ED3-E7FC-4075-A198-169876A28C5F}" type="presParOf" srcId="{D0448823-B786-4390-B771-AD0B1615F1C6}" destId="{D1A5BB2B-49D8-471A-91AC-4004C8F9339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FDEF13-306D-4FD8-80E8-5C1B5CD1AEC6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5FE31CDA-734B-4DC9-A64D-BE93131A74D6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Clinician Performance</a:t>
          </a:r>
          <a:endParaRPr lang="en-ZA" b="1" dirty="0"/>
        </a:p>
      </dgm:t>
    </dgm:pt>
    <dgm:pt modelId="{3CFBE16A-1562-450E-9FC9-786B420E0D42}" type="parTrans" cxnId="{00039E63-0EE5-4383-AE0E-DE2950BAF053}">
      <dgm:prSet/>
      <dgm:spPr/>
      <dgm:t>
        <a:bodyPr/>
        <a:lstStyle/>
        <a:p>
          <a:endParaRPr lang="en-ZA"/>
        </a:p>
      </dgm:t>
    </dgm:pt>
    <dgm:pt modelId="{6FCB038C-4982-439C-846B-0E2C35C22A25}" type="sibTrans" cxnId="{00039E63-0EE5-4383-AE0E-DE2950BAF053}">
      <dgm:prSet/>
      <dgm:spPr/>
      <dgm:t>
        <a:bodyPr/>
        <a:lstStyle/>
        <a:p>
          <a:endParaRPr lang="en-ZA"/>
        </a:p>
      </dgm:t>
    </dgm:pt>
    <dgm:pt modelId="{C4E2888A-30FE-47D8-9EDE-C41AAF45DEF0}">
      <dgm:prSet/>
      <dgm:spPr/>
      <dgm:t>
        <a:bodyPr/>
        <a:lstStyle/>
        <a:p>
          <a:pPr algn="just">
            <a:buClr>
              <a:srgbClr val="92D050"/>
            </a:buClr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Interactive CPD sessions involving skills training effects change in professional practice and healthcare outcomes (Ahmed, et al., 2013) </a:t>
          </a:r>
        </a:p>
      </dgm:t>
    </dgm:pt>
    <dgm:pt modelId="{96E06671-47F3-430B-B44A-1381FEE7C2F5}" type="parTrans" cxnId="{9DE3BC42-33D4-4255-82B9-0A34A67600AF}">
      <dgm:prSet/>
      <dgm:spPr/>
      <dgm:t>
        <a:bodyPr/>
        <a:lstStyle/>
        <a:p>
          <a:endParaRPr lang="en-ZA"/>
        </a:p>
      </dgm:t>
    </dgm:pt>
    <dgm:pt modelId="{483B2998-928D-47FC-8044-FA2895FF2C84}" type="sibTrans" cxnId="{9DE3BC42-33D4-4255-82B9-0A34A67600AF}">
      <dgm:prSet/>
      <dgm:spPr/>
      <dgm:t>
        <a:bodyPr/>
        <a:lstStyle/>
        <a:p>
          <a:endParaRPr lang="en-ZA"/>
        </a:p>
      </dgm:t>
    </dgm:pt>
    <dgm:pt modelId="{5C54EAAB-4EAD-4D57-B290-45DB3B28CECE}">
      <dgm:prSet/>
      <dgm:spPr/>
      <dgm:t>
        <a:bodyPr/>
        <a:lstStyle/>
        <a:p>
          <a:pPr algn="just">
            <a:buClr>
              <a:srgbClr val="92D050"/>
            </a:buClr>
          </a:pP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CPD significantly reduced the age-related decline in the diagnostic performance of general practitioners (</a:t>
          </a:r>
          <a:r>
            <a:rPr lang="en-ZA" b="0" dirty="0">
              <a:latin typeface="Arial" panose="020B0604020202020204" pitchFamily="34" charset="0"/>
              <a:cs typeface="Arial" panose="020B0604020202020204" pitchFamily="34" charset="0"/>
            </a:rPr>
            <a:t>Butterworth and </a:t>
          </a:r>
          <a:r>
            <a:rPr lang="en-ZA" b="0" dirty="0" err="1">
              <a:latin typeface="Arial" panose="020B0604020202020204" pitchFamily="34" charset="0"/>
              <a:cs typeface="Arial" panose="020B0604020202020204" pitchFamily="34" charset="0"/>
            </a:rPr>
            <a:t>Reppert</a:t>
          </a:r>
          <a:r>
            <a:rPr lang="en-ZA" b="0" dirty="0">
              <a:latin typeface="Arial" panose="020B0604020202020204" pitchFamily="34" charset="0"/>
              <a:cs typeface="Arial" panose="020B0604020202020204" pitchFamily="34" charset="0"/>
            </a:rPr>
            <a:t>, cited in Ahmed, et. al., 2013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5C52657F-BC81-4D90-BBFB-F9A63E4B4EB4}" type="parTrans" cxnId="{64F58452-ED51-4080-8872-597B268641AD}">
      <dgm:prSet/>
      <dgm:spPr/>
      <dgm:t>
        <a:bodyPr/>
        <a:lstStyle/>
        <a:p>
          <a:endParaRPr lang="en-ZA"/>
        </a:p>
      </dgm:t>
    </dgm:pt>
    <dgm:pt modelId="{7C0F226A-ECD7-497C-97C0-0F82C9A63DCD}" type="sibTrans" cxnId="{64F58452-ED51-4080-8872-597B268641AD}">
      <dgm:prSet/>
      <dgm:spPr/>
      <dgm:t>
        <a:bodyPr/>
        <a:lstStyle/>
        <a:p>
          <a:endParaRPr lang="en-ZA"/>
        </a:p>
      </dgm:t>
    </dgm:pt>
    <dgm:pt modelId="{7C5C13CF-B780-4D49-8F5F-37F904A0962E}">
      <dgm:prSet/>
      <dgm:spPr/>
      <dgm:t>
        <a:bodyPr/>
        <a:lstStyle/>
        <a:p>
          <a:pPr algn="just">
            <a:buClr>
              <a:srgbClr val="92D050"/>
            </a:buClr>
          </a:pP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AC217-E98B-4B8F-B229-3380CABD6680}" type="parTrans" cxnId="{BB115622-0C87-41A7-ACEF-6D1F3AD2C142}">
      <dgm:prSet/>
      <dgm:spPr/>
      <dgm:t>
        <a:bodyPr/>
        <a:lstStyle/>
        <a:p>
          <a:endParaRPr lang="en-ZA"/>
        </a:p>
      </dgm:t>
    </dgm:pt>
    <dgm:pt modelId="{E22CB2BD-9DE9-4AEE-BACB-D408173E01E5}" type="sibTrans" cxnId="{BB115622-0C87-41A7-ACEF-6D1F3AD2C142}">
      <dgm:prSet/>
      <dgm:spPr/>
      <dgm:t>
        <a:bodyPr/>
        <a:lstStyle/>
        <a:p>
          <a:endParaRPr lang="en-ZA"/>
        </a:p>
      </dgm:t>
    </dgm:pt>
    <dgm:pt modelId="{EAA1E2C1-564B-4863-BCAD-9983DC13D27C}" type="pres">
      <dgm:prSet presAssocID="{1EFDEF13-306D-4FD8-80E8-5C1B5CD1AEC6}" presName="linearFlow" presStyleCnt="0">
        <dgm:presLayoutVars>
          <dgm:dir/>
          <dgm:animLvl val="lvl"/>
          <dgm:resizeHandles val="exact"/>
        </dgm:presLayoutVars>
      </dgm:prSet>
      <dgm:spPr/>
    </dgm:pt>
    <dgm:pt modelId="{AC76240F-F2D1-4C4E-ADCA-C3A7E0D77137}" type="pres">
      <dgm:prSet presAssocID="{5FE31CDA-734B-4DC9-A64D-BE93131A74D6}" presName="composite" presStyleCnt="0"/>
      <dgm:spPr/>
    </dgm:pt>
    <dgm:pt modelId="{A78AF1F5-87EF-4260-BDFB-4BEE5347DF47}" type="pres">
      <dgm:prSet presAssocID="{5FE31CDA-734B-4DC9-A64D-BE93131A74D6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F914E958-879F-4164-A70D-BC1B995E72ED}" type="pres">
      <dgm:prSet presAssocID="{5FE31CDA-734B-4DC9-A64D-BE93131A74D6}" presName="parSh" presStyleLbl="node1" presStyleIdx="0" presStyleCnt="1"/>
      <dgm:spPr/>
    </dgm:pt>
    <dgm:pt modelId="{73D5D11F-CD21-4D8D-B775-0AA3AA077E05}" type="pres">
      <dgm:prSet presAssocID="{5FE31CDA-734B-4DC9-A64D-BE93131A74D6}" presName="desTx" presStyleLbl="fgAcc1" presStyleIdx="0" presStyleCnt="1" custScaleX="114021">
        <dgm:presLayoutVars>
          <dgm:bulletEnabled val="1"/>
        </dgm:presLayoutVars>
      </dgm:prSet>
      <dgm:spPr/>
    </dgm:pt>
  </dgm:ptLst>
  <dgm:cxnLst>
    <dgm:cxn modelId="{BB115622-0C87-41A7-ACEF-6D1F3AD2C142}" srcId="{5FE31CDA-734B-4DC9-A64D-BE93131A74D6}" destId="{7C5C13CF-B780-4D49-8F5F-37F904A0962E}" srcOrd="1" destOrd="0" parTransId="{0A5AC217-E98B-4B8F-B229-3380CABD6680}" sibTransId="{E22CB2BD-9DE9-4AEE-BACB-D408173E01E5}"/>
    <dgm:cxn modelId="{A2CF1026-EA27-4EE4-AD2F-BE4BD7640214}" type="presOf" srcId="{1EFDEF13-306D-4FD8-80E8-5C1B5CD1AEC6}" destId="{EAA1E2C1-564B-4863-BCAD-9983DC13D27C}" srcOrd="0" destOrd="0" presId="urn:microsoft.com/office/officeart/2005/8/layout/process3"/>
    <dgm:cxn modelId="{9DE3BC42-33D4-4255-82B9-0A34A67600AF}" srcId="{5FE31CDA-734B-4DC9-A64D-BE93131A74D6}" destId="{C4E2888A-30FE-47D8-9EDE-C41AAF45DEF0}" srcOrd="0" destOrd="0" parTransId="{96E06671-47F3-430B-B44A-1381FEE7C2F5}" sibTransId="{483B2998-928D-47FC-8044-FA2895FF2C84}"/>
    <dgm:cxn modelId="{AF34FD42-782F-487F-8CB5-83935FBAACB8}" type="presOf" srcId="{7C5C13CF-B780-4D49-8F5F-37F904A0962E}" destId="{73D5D11F-CD21-4D8D-B775-0AA3AA077E05}" srcOrd="0" destOrd="1" presId="urn:microsoft.com/office/officeart/2005/8/layout/process3"/>
    <dgm:cxn modelId="{00039E63-0EE5-4383-AE0E-DE2950BAF053}" srcId="{1EFDEF13-306D-4FD8-80E8-5C1B5CD1AEC6}" destId="{5FE31CDA-734B-4DC9-A64D-BE93131A74D6}" srcOrd="0" destOrd="0" parTransId="{3CFBE16A-1562-450E-9FC9-786B420E0D42}" sibTransId="{6FCB038C-4982-439C-846B-0E2C35C22A25}"/>
    <dgm:cxn modelId="{222B634D-230A-4A0A-908C-3B856AD71310}" type="presOf" srcId="{5FE31CDA-734B-4DC9-A64D-BE93131A74D6}" destId="{A78AF1F5-87EF-4260-BDFB-4BEE5347DF47}" srcOrd="0" destOrd="0" presId="urn:microsoft.com/office/officeart/2005/8/layout/process3"/>
    <dgm:cxn modelId="{C5A93452-7067-4EF2-8EDB-3791FC83DEF6}" type="presOf" srcId="{5C54EAAB-4EAD-4D57-B290-45DB3B28CECE}" destId="{73D5D11F-CD21-4D8D-B775-0AA3AA077E05}" srcOrd="0" destOrd="2" presId="urn:microsoft.com/office/officeart/2005/8/layout/process3"/>
    <dgm:cxn modelId="{64F58452-ED51-4080-8872-597B268641AD}" srcId="{5FE31CDA-734B-4DC9-A64D-BE93131A74D6}" destId="{5C54EAAB-4EAD-4D57-B290-45DB3B28CECE}" srcOrd="2" destOrd="0" parTransId="{5C52657F-BC81-4D90-BBFB-F9A63E4B4EB4}" sibTransId="{7C0F226A-ECD7-497C-97C0-0F82C9A63DCD}"/>
    <dgm:cxn modelId="{CAE75DA2-0519-4B86-9EF9-62D0489B01CC}" type="presOf" srcId="{C4E2888A-30FE-47D8-9EDE-C41AAF45DEF0}" destId="{73D5D11F-CD21-4D8D-B775-0AA3AA077E05}" srcOrd="0" destOrd="0" presId="urn:microsoft.com/office/officeart/2005/8/layout/process3"/>
    <dgm:cxn modelId="{060BD6F3-717A-4CDF-924D-739AC2C4787B}" type="presOf" srcId="{5FE31CDA-734B-4DC9-A64D-BE93131A74D6}" destId="{F914E958-879F-4164-A70D-BC1B995E72ED}" srcOrd="1" destOrd="0" presId="urn:microsoft.com/office/officeart/2005/8/layout/process3"/>
    <dgm:cxn modelId="{C57620E1-945F-46B7-953B-FC0D0BD998FA}" type="presParOf" srcId="{EAA1E2C1-564B-4863-BCAD-9983DC13D27C}" destId="{AC76240F-F2D1-4C4E-ADCA-C3A7E0D77137}" srcOrd="0" destOrd="0" presId="urn:microsoft.com/office/officeart/2005/8/layout/process3"/>
    <dgm:cxn modelId="{6B34B8B3-790A-4078-BC4D-DD15359B56A3}" type="presParOf" srcId="{AC76240F-F2D1-4C4E-ADCA-C3A7E0D77137}" destId="{A78AF1F5-87EF-4260-BDFB-4BEE5347DF47}" srcOrd="0" destOrd="0" presId="urn:microsoft.com/office/officeart/2005/8/layout/process3"/>
    <dgm:cxn modelId="{A73FBF41-E26E-4D0D-9FD4-C03281D9F19A}" type="presParOf" srcId="{AC76240F-F2D1-4C4E-ADCA-C3A7E0D77137}" destId="{F914E958-879F-4164-A70D-BC1B995E72ED}" srcOrd="1" destOrd="0" presId="urn:microsoft.com/office/officeart/2005/8/layout/process3"/>
    <dgm:cxn modelId="{A0137EB9-81B7-444D-8C65-A06F2F6D5385}" type="presParOf" srcId="{AC76240F-F2D1-4C4E-ADCA-C3A7E0D77137}" destId="{73D5D11F-CD21-4D8D-B775-0AA3AA077E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B77D7-36F3-4C94-84E5-2547AD76ABD1}">
      <dsp:nvSpPr>
        <dsp:cNvPr id="0" name=""/>
        <dsp:cNvSpPr/>
      </dsp:nvSpPr>
      <dsp:spPr>
        <a:xfrm>
          <a:off x="0" y="263001"/>
          <a:ext cx="4240812" cy="37902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REGISTRATION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2007 CPD compulsory: professions registered with the HPCSA 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Goal: Encourage update of knowledge and skills for ethical &amp; competent practice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Currently: registration on an annual basis to practice profession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HPCSA conducts random checks on adherence </a:t>
          </a:r>
        </a:p>
      </dsp:txBody>
      <dsp:txXfrm>
        <a:off x="0" y="263001"/>
        <a:ext cx="4240812" cy="3790243"/>
      </dsp:txXfrm>
    </dsp:sp>
    <dsp:sp modelId="{02BD42B5-B810-4ED0-A1C8-F17D926961F0}">
      <dsp:nvSpPr>
        <dsp:cNvPr id="0" name=""/>
        <dsp:cNvSpPr/>
      </dsp:nvSpPr>
      <dsp:spPr>
        <a:xfrm>
          <a:off x="4550419" y="236627"/>
          <a:ext cx="4240812" cy="3772661"/>
        </a:xfrm>
        <a:prstGeom prst="rect">
          <a:avLst/>
        </a:prstGeom>
        <a:solidFill>
          <a:schemeClr val="accent3">
            <a:shade val="50000"/>
            <a:hueOff val="625254"/>
            <a:satOff val="-36602"/>
            <a:lumOff val="492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spc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LICENSE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HPCSA 2013: practitioners required to have a license to practice profession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With licensure:  demonstrate compliance with Board’s requirements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5-year licensure credentialing cycle</a:t>
          </a:r>
        </a:p>
      </dsp:txBody>
      <dsp:txXfrm>
        <a:off x="4550419" y="236627"/>
        <a:ext cx="4240812" cy="37726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0C4F-91F0-4DA0-9618-24F20F3106DF}">
      <dsp:nvSpPr>
        <dsp:cNvPr id="0" name=""/>
        <dsp:cNvSpPr/>
      </dsp:nvSpPr>
      <dsp:spPr>
        <a:xfrm>
          <a:off x="0" y="0"/>
          <a:ext cx="8878766" cy="0"/>
        </a:xfrm>
        <a:prstGeom prst="lin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055CE-0346-4DAC-803A-6AC0F3B42370}">
      <dsp:nvSpPr>
        <dsp:cNvPr id="0" name=""/>
        <dsp:cNvSpPr/>
      </dsp:nvSpPr>
      <dsp:spPr>
        <a:xfrm>
          <a:off x="0" y="0"/>
          <a:ext cx="1775753" cy="318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Principles:</a:t>
          </a:r>
          <a:endParaRPr lang="en-ZA" sz="2000" b="1" kern="1200" dirty="0"/>
        </a:p>
      </dsp:txBody>
      <dsp:txXfrm>
        <a:off x="0" y="0"/>
        <a:ext cx="1775753" cy="3186072"/>
      </dsp:txXfrm>
    </dsp:sp>
    <dsp:sp modelId="{8CA5714B-D98B-4D76-A07A-D51660E59029}">
      <dsp:nvSpPr>
        <dsp:cNvPr id="0" name=""/>
        <dsp:cNvSpPr/>
      </dsp:nvSpPr>
      <dsp:spPr>
        <a:xfrm>
          <a:off x="1908934" y="49782"/>
          <a:ext cx="6969831" cy="99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Process is developmental and supports professional development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934" y="49782"/>
        <a:ext cx="6969831" cy="995647"/>
      </dsp:txXfrm>
    </dsp:sp>
    <dsp:sp modelId="{5014DBB5-C768-47F4-8814-3B0E7145849D}">
      <dsp:nvSpPr>
        <dsp:cNvPr id="0" name=""/>
        <dsp:cNvSpPr/>
      </dsp:nvSpPr>
      <dsp:spPr>
        <a:xfrm>
          <a:off x="1775753" y="1045429"/>
          <a:ext cx="71030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9A278-DE5D-4A45-BC69-07C4017BD669}">
      <dsp:nvSpPr>
        <dsp:cNvPr id="0" name=""/>
        <dsp:cNvSpPr/>
      </dsp:nvSpPr>
      <dsp:spPr>
        <a:xfrm>
          <a:off x="1908934" y="1095212"/>
          <a:ext cx="6969831" cy="99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MOL will be a quality improvement process i.e. improving the quality of health care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934" y="1095212"/>
        <a:ext cx="6969831" cy="995647"/>
      </dsp:txXfrm>
    </dsp:sp>
    <dsp:sp modelId="{6D8343AE-5339-4DA5-A408-F9EAE7B67B97}">
      <dsp:nvSpPr>
        <dsp:cNvPr id="0" name=""/>
        <dsp:cNvSpPr/>
      </dsp:nvSpPr>
      <dsp:spPr>
        <a:xfrm>
          <a:off x="1775753" y="2090859"/>
          <a:ext cx="71030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56773-2DC0-48F5-899F-5243D72D0573}">
      <dsp:nvSpPr>
        <dsp:cNvPr id="0" name=""/>
        <dsp:cNvSpPr/>
      </dsp:nvSpPr>
      <dsp:spPr>
        <a:xfrm>
          <a:off x="1908934" y="2140642"/>
          <a:ext cx="6969831" cy="99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Engender public confidence in health care practitioners’ knowledge and performance.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934" y="2140642"/>
        <a:ext cx="6969831" cy="995647"/>
      </dsp:txXfrm>
    </dsp:sp>
    <dsp:sp modelId="{9EFC2448-66E5-4934-A4DF-BBC3F64156F9}">
      <dsp:nvSpPr>
        <dsp:cNvPr id="0" name=""/>
        <dsp:cNvSpPr/>
      </dsp:nvSpPr>
      <dsp:spPr>
        <a:xfrm>
          <a:off x="1775753" y="3136289"/>
          <a:ext cx="71030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3942-6E1A-E341-B7CA-DAD9EBC146AD}">
      <dsp:nvSpPr>
        <dsp:cNvPr id="0" name=""/>
        <dsp:cNvSpPr/>
      </dsp:nvSpPr>
      <dsp:spPr>
        <a:xfrm>
          <a:off x="356491" y="521201"/>
          <a:ext cx="3482113" cy="35484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Reflect on own practice</a:t>
          </a:r>
        </a:p>
      </dsp:txBody>
      <dsp:txXfrm>
        <a:off x="866435" y="1040853"/>
        <a:ext cx="2462225" cy="25091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3942-6E1A-E341-B7CA-DAD9EBC146AD}">
      <dsp:nvSpPr>
        <dsp:cNvPr id="0" name=""/>
        <dsp:cNvSpPr/>
      </dsp:nvSpPr>
      <dsp:spPr>
        <a:xfrm>
          <a:off x="0" y="378599"/>
          <a:ext cx="1825879" cy="18606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Reflect on own practice across domains</a:t>
          </a:r>
        </a:p>
      </dsp:txBody>
      <dsp:txXfrm>
        <a:off x="267394" y="651083"/>
        <a:ext cx="1291091" cy="13156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71997-E5FE-494C-A3E1-8521DF763389}">
      <dsp:nvSpPr>
        <dsp:cNvPr id="0" name=""/>
        <dsp:cNvSpPr/>
      </dsp:nvSpPr>
      <dsp:spPr>
        <a:xfrm rot="5400000">
          <a:off x="-413448" y="413448"/>
          <a:ext cx="2756325" cy="192942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DOMAINS OF PRACTICE</a:t>
          </a:r>
          <a:endParaRPr lang="en-ZA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964713"/>
        <a:ext cx="1929428" cy="826897"/>
      </dsp:txXfrm>
    </dsp:sp>
    <dsp:sp modelId="{1B8A85E3-D872-42E6-8E1E-ECAA95C85CD1}">
      <dsp:nvSpPr>
        <dsp:cNvPr id="0" name=""/>
        <dsp:cNvSpPr/>
      </dsp:nvSpPr>
      <dsp:spPr>
        <a:xfrm rot="5400000">
          <a:off x="4702851" y="-2773422"/>
          <a:ext cx="1791611" cy="7338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r>
            <a:rPr lang="en-US" sz="2600" b="1" kern="1200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Professionalism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r>
            <a:rPr lang="en-US" sz="2600" b="1" kern="1200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Safety &amp; Quality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r>
            <a:rPr lang="en-US" sz="2600" b="1" kern="1200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Communication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r>
            <a:rPr lang="en-US" sz="2600" b="1" kern="1200" dirty="0">
              <a:latin typeface="Arial" panose="020B0604020202020204" pitchFamily="34" charset="0"/>
              <a:ea typeface="Times" charset="0"/>
              <a:cs typeface="Arial" panose="020B0604020202020204" pitchFamily="34" charset="0"/>
            </a:rPr>
            <a:t>Knowledge, Skills &amp; Performance</a:t>
          </a:r>
        </a:p>
      </dsp:txBody>
      <dsp:txXfrm rot="-5400000">
        <a:off x="1929429" y="87459"/>
        <a:ext cx="7250998" cy="16166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651E5-D3B0-40A8-B50E-69D042A7578D}">
      <dsp:nvSpPr>
        <dsp:cNvPr id="0" name=""/>
        <dsp:cNvSpPr/>
      </dsp:nvSpPr>
      <dsp:spPr>
        <a:xfrm>
          <a:off x="2321" y="0"/>
          <a:ext cx="2277845" cy="578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PROFESSIONALISM</a:t>
          </a:r>
        </a:p>
      </dsp:txBody>
      <dsp:txXfrm>
        <a:off x="2321" y="0"/>
        <a:ext cx="2277845" cy="1736003"/>
      </dsp:txXfrm>
    </dsp:sp>
    <dsp:sp modelId="{3BDD71CD-F7C3-4CF4-B204-00EDB37A2206}">
      <dsp:nvSpPr>
        <dsp:cNvPr id="0" name=""/>
        <dsp:cNvSpPr/>
      </dsp:nvSpPr>
      <dsp:spPr>
        <a:xfrm>
          <a:off x="230105" y="1736497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Good practice</a:t>
          </a:r>
        </a:p>
      </dsp:txBody>
      <dsp:txXfrm>
        <a:off x="263402" y="1769794"/>
        <a:ext cx="1755682" cy="1070256"/>
      </dsp:txXfrm>
    </dsp:sp>
    <dsp:sp modelId="{7966F19B-CA1D-4F86-9AA8-EC2175C6D3A3}">
      <dsp:nvSpPr>
        <dsp:cNvPr id="0" name=""/>
        <dsp:cNvSpPr/>
      </dsp:nvSpPr>
      <dsp:spPr>
        <a:xfrm>
          <a:off x="230105" y="3048248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63810"/>
                <a:satOff val="-46"/>
                <a:lumOff val="-2098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"/>
                <a:satOff val="-46"/>
                <a:lumOff val="-2098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"/>
                <a:satOff val="-46"/>
                <a:lumOff val="-2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Integrity</a:t>
          </a:r>
          <a:endParaRPr lang="en-ZA" sz="1600" kern="120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3402" y="3081545"/>
        <a:ext cx="1755682" cy="1070256"/>
      </dsp:txXfrm>
    </dsp:sp>
    <dsp:sp modelId="{19E0DA93-1AF6-4BB5-BBF7-2F7DEF266557}">
      <dsp:nvSpPr>
        <dsp:cNvPr id="0" name=""/>
        <dsp:cNvSpPr/>
      </dsp:nvSpPr>
      <dsp:spPr>
        <a:xfrm>
          <a:off x="230105" y="4359999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27620"/>
                <a:satOff val="-92"/>
                <a:lumOff val="-4196"/>
                <a:alphaOff val="0"/>
                <a:shade val="51000"/>
                <a:satMod val="130000"/>
              </a:schemeClr>
            </a:gs>
            <a:gs pos="80000">
              <a:schemeClr val="accent5">
                <a:hueOff val="2127620"/>
                <a:satOff val="-92"/>
                <a:lumOff val="-4196"/>
                <a:alphaOff val="0"/>
                <a:shade val="93000"/>
                <a:satMod val="130000"/>
              </a:schemeClr>
            </a:gs>
            <a:gs pos="100000">
              <a:schemeClr val="accent5">
                <a:hueOff val="2127620"/>
                <a:satOff val="-92"/>
                <a:lumOff val="-4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Intercultural competence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3402" y="4393296"/>
        <a:ext cx="1755682" cy="1070256"/>
      </dsp:txXfrm>
    </dsp:sp>
    <dsp:sp modelId="{9AE13B33-663B-4295-BDEA-8DB1E1DFC170}">
      <dsp:nvSpPr>
        <dsp:cNvPr id="0" name=""/>
        <dsp:cNvSpPr/>
      </dsp:nvSpPr>
      <dsp:spPr>
        <a:xfrm>
          <a:off x="2451005" y="0"/>
          <a:ext cx="2277845" cy="578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SAFETY AND QUALITY</a:t>
          </a:r>
        </a:p>
      </dsp:txBody>
      <dsp:txXfrm>
        <a:off x="2451005" y="0"/>
        <a:ext cx="2277845" cy="1736003"/>
      </dsp:txXfrm>
    </dsp:sp>
    <dsp:sp modelId="{6BFD799D-02A8-474D-A1E3-B26D9E249B84}">
      <dsp:nvSpPr>
        <dsp:cNvPr id="0" name=""/>
        <dsp:cNvSpPr/>
      </dsp:nvSpPr>
      <dsp:spPr>
        <a:xfrm>
          <a:off x="2678789" y="1736497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191430"/>
                <a:satOff val="-138"/>
                <a:lumOff val="-6294"/>
                <a:alphaOff val="0"/>
                <a:shade val="51000"/>
                <a:satMod val="130000"/>
              </a:schemeClr>
            </a:gs>
            <a:gs pos="80000">
              <a:schemeClr val="accent5">
                <a:hueOff val="3191430"/>
                <a:satOff val="-138"/>
                <a:lumOff val="-6294"/>
                <a:alphaOff val="0"/>
                <a:shade val="93000"/>
                <a:satMod val="130000"/>
              </a:schemeClr>
            </a:gs>
            <a:gs pos="100000">
              <a:schemeClr val="accent5">
                <a:hueOff val="3191430"/>
                <a:satOff val="-138"/>
                <a:lumOff val="-6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Systems to protect patients/clients/ health practitioners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12086" y="1769794"/>
        <a:ext cx="1755682" cy="1070256"/>
      </dsp:txXfrm>
    </dsp:sp>
    <dsp:sp modelId="{C11A63C2-AC0B-4C59-A67E-E19FBB27DEF5}">
      <dsp:nvSpPr>
        <dsp:cNvPr id="0" name=""/>
        <dsp:cNvSpPr/>
      </dsp:nvSpPr>
      <dsp:spPr>
        <a:xfrm>
          <a:off x="2678789" y="3048248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255240"/>
                <a:satOff val="-184"/>
                <a:lumOff val="-8392"/>
                <a:alphaOff val="0"/>
                <a:shade val="51000"/>
                <a:satMod val="130000"/>
              </a:schemeClr>
            </a:gs>
            <a:gs pos="80000">
              <a:schemeClr val="accent5">
                <a:hueOff val="4255240"/>
                <a:satOff val="-184"/>
                <a:lumOff val="-8392"/>
                <a:alphaOff val="0"/>
                <a:shade val="93000"/>
                <a:satMod val="130000"/>
              </a:schemeClr>
            </a:gs>
            <a:gs pos="100000">
              <a:schemeClr val="accent5">
                <a:hueOff val="4255240"/>
                <a:satOff val="-184"/>
                <a:lumOff val="-8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Respond to risks to safety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12086" y="3081545"/>
        <a:ext cx="1755682" cy="1070256"/>
      </dsp:txXfrm>
    </dsp:sp>
    <dsp:sp modelId="{0F0EEA58-CC42-441B-8B3E-25DB20AD3F7B}">
      <dsp:nvSpPr>
        <dsp:cNvPr id="0" name=""/>
        <dsp:cNvSpPr/>
      </dsp:nvSpPr>
      <dsp:spPr>
        <a:xfrm>
          <a:off x="2678789" y="4359999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Protect patients/ clients/ health practitioners from risks posed by colleagues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12086" y="4393296"/>
        <a:ext cx="1755682" cy="1070256"/>
      </dsp:txXfrm>
    </dsp:sp>
    <dsp:sp modelId="{2F12898B-4307-4E26-BCDB-F5AA5AE009B6}">
      <dsp:nvSpPr>
        <dsp:cNvPr id="0" name=""/>
        <dsp:cNvSpPr/>
      </dsp:nvSpPr>
      <dsp:spPr>
        <a:xfrm>
          <a:off x="4899688" y="0"/>
          <a:ext cx="2277845" cy="578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COMMUNICATION</a:t>
          </a:r>
          <a:endParaRPr lang="en-ZA" sz="1600" b="1" kern="1200" dirty="0">
            <a:solidFill>
              <a:srgbClr val="0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99688" y="0"/>
        <a:ext cx="2277845" cy="1736003"/>
      </dsp:txXfrm>
    </dsp:sp>
    <dsp:sp modelId="{1EA89467-A129-48C2-BEDC-440F06E87F64}">
      <dsp:nvSpPr>
        <dsp:cNvPr id="0" name=""/>
        <dsp:cNvSpPr/>
      </dsp:nvSpPr>
      <dsp:spPr>
        <a:xfrm>
          <a:off x="5127473" y="1737698"/>
          <a:ext cx="1822276" cy="1744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382860"/>
                <a:satOff val="-276"/>
                <a:lumOff val="-12589"/>
                <a:alphaOff val="0"/>
                <a:shade val="51000"/>
                <a:satMod val="130000"/>
              </a:schemeClr>
            </a:gs>
            <a:gs pos="80000">
              <a:schemeClr val="accent5">
                <a:hueOff val="6382860"/>
                <a:satOff val="-276"/>
                <a:lumOff val="-12589"/>
                <a:alphaOff val="0"/>
                <a:shade val="93000"/>
                <a:satMod val="130000"/>
              </a:schemeClr>
            </a:gs>
            <a:gs pos="100000">
              <a:schemeClr val="accent5">
                <a:hueOff val="6382860"/>
                <a:satOff val="-276"/>
                <a:lumOff val="-12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Communicate effectively 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78575" y="1788800"/>
        <a:ext cx="1720072" cy="1642558"/>
      </dsp:txXfrm>
    </dsp:sp>
    <dsp:sp modelId="{C9AC2A1F-C1BF-4BA7-B941-CCCEE67FAED9}">
      <dsp:nvSpPr>
        <dsp:cNvPr id="0" name=""/>
        <dsp:cNvSpPr/>
      </dsp:nvSpPr>
      <dsp:spPr>
        <a:xfrm>
          <a:off x="5127473" y="3750886"/>
          <a:ext cx="1822276" cy="1744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446669"/>
                <a:satOff val="-322"/>
                <a:lumOff val="-14687"/>
                <a:alphaOff val="0"/>
                <a:shade val="51000"/>
                <a:satMod val="130000"/>
              </a:schemeClr>
            </a:gs>
            <a:gs pos="80000">
              <a:schemeClr val="accent5">
                <a:hueOff val="7446669"/>
                <a:satOff val="-322"/>
                <a:lumOff val="-14687"/>
                <a:alphaOff val="0"/>
                <a:shade val="93000"/>
                <a:satMod val="130000"/>
              </a:schemeClr>
            </a:gs>
            <a:gs pos="100000">
              <a:schemeClr val="accent5">
                <a:hueOff val="7446669"/>
                <a:satOff val="-322"/>
                <a:lumOff val="-14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 constructively with colleagues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78575" y="3801988"/>
        <a:ext cx="1720072" cy="1642558"/>
      </dsp:txXfrm>
    </dsp:sp>
    <dsp:sp modelId="{1C4ECFF4-A792-4E0D-877B-F0A088AFF928}">
      <dsp:nvSpPr>
        <dsp:cNvPr id="0" name=""/>
        <dsp:cNvSpPr/>
      </dsp:nvSpPr>
      <dsp:spPr>
        <a:xfrm>
          <a:off x="7350693" y="0"/>
          <a:ext cx="2277845" cy="578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KNOWLEDGE, SKILLS AND PERFORMANCE</a:t>
          </a:r>
          <a:endParaRPr lang="en-ZA" sz="1600" b="1" kern="1200" dirty="0">
            <a:solidFill>
              <a:srgbClr val="0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50693" y="0"/>
        <a:ext cx="2277845" cy="1736003"/>
      </dsp:txXfrm>
    </dsp:sp>
    <dsp:sp modelId="{E23215F0-E31C-4DE5-B0BA-45D4DC9EF58E}">
      <dsp:nvSpPr>
        <dsp:cNvPr id="0" name=""/>
        <dsp:cNvSpPr/>
      </dsp:nvSpPr>
      <dsp:spPr>
        <a:xfrm>
          <a:off x="7576156" y="1736497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510479"/>
                <a:satOff val="-368"/>
                <a:lumOff val="-16785"/>
                <a:alphaOff val="0"/>
                <a:shade val="51000"/>
                <a:satMod val="130000"/>
              </a:schemeClr>
            </a:gs>
            <a:gs pos="80000">
              <a:schemeClr val="accent5">
                <a:hueOff val="8510479"/>
                <a:satOff val="-368"/>
                <a:lumOff val="-16785"/>
                <a:alphaOff val="0"/>
                <a:shade val="93000"/>
                <a:satMod val="130000"/>
              </a:schemeClr>
            </a:gs>
            <a:gs pos="100000">
              <a:schemeClr val="accent5">
                <a:hueOff val="8510479"/>
                <a:satOff val="-368"/>
                <a:lumOff val="-16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maintain professional performance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09453" y="1769794"/>
        <a:ext cx="1755682" cy="1070256"/>
      </dsp:txXfrm>
    </dsp:sp>
    <dsp:sp modelId="{022F8722-7901-4073-99CC-FDA42DB2157D}">
      <dsp:nvSpPr>
        <dsp:cNvPr id="0" name=""/>
        <dsp:cNvSpPr/>
      </dsp:nvSpPr>
      <dsp:spPr>
        <a:xfrm>
          <a:off x="7576156" y="3048248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574289"/>
                <a:satOff val="-414"/>
                <a:lumOff val="-18883"/>
                <a:alphaOff val="0"/>
                <a:shade val="51000"/>
                <a:satMod val="130000"/>
              </a:schemeClr>
            </a:gs>
            <a:gs pos="80000">
              <a:schemeClr val="accent5">
                <a:hueOff val="9574289"/>
                <a:satOff val="-414"/>
                <a:lumOff val="-18883"/>
                <a:alphaOff val="0"/>
                <a:shade val="93000"/>
                <a:satMod val="130000"/>
              </a:schemeClr>
            </a:gs>
            <a:gs pos="100000">
              <a:schemeClr val="accent5">
                <a:hueOff val="9574289"/>
                <a:satOff val="-414"/>
                <a:lumOff val="-18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Apply knowledge and experience to practice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09453" y="3081545"/>
        <a:ext cx="1755682" cy="1070256"/>
      </dsp:txXfrm>
    </dsp:sp>
    <dsp:sp modelId="{D49BAF56-C5A9-4734-AB00-33100BAD1A90}">
      <dsp:nvSpPr>
        <dsp:cNvPr id="0" name=""/>
        <dsp:cNvSpPr/>
      </dsp:nvSpPr>
      <dsp:spPr>
        <a:xfrm>
          <a:off x="7576156" y="4359999"/>
          <a:ext cx="1822276" cy="113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Maintain clear, accurate and legible records</a:t>
          </a:r>
          <a:endParaRPr lang="en-ZA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09453" y="4393296"/>
        <a:ext cx="1755682" cy="10702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3942-6E1A-E341-B7CA-DAD9EBC146AD}">
      <dsp:nvSpPr>
        <dsp:cNvPr id="0" name=""/>
        <dsp:cNvSpPr/>
      </dsp:nvSpPr>
      <dsp:spPr>
        <a:xfrm>
          <a:off x="42241" y="0"/>
          <a:ext cx="1753507" cy="17868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Reflect on own practice</a:t>
          </a:r>
        </a:p>
      </dsp:txBody>
      <dsp:txXfrm>
        <a:off x="299036" y="261684"/>
        <a:ext cx="1239917" cy="12635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3942-6E1A-E341-B7CA-DAD9EBC146AD}">
      <dsp:nvSpPr>
        <dsp:cNvPr id="0" name=""/>
        <dsp:cNvSpPr/>
      </dsp:nvSpPr>
      <dsp:spPr>
        <a:xfrm>
          <a:off x="42241" y="0"/>
          <a:ext cx="1753507" cy="17868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Reflect on own practice</a:t>
          </a:r>
        </a:p>
      </dsp:txBody>
      <dsp:txXfrm>
        <a:off x="299036" y="261684"/>
        <a:ext cx="1239917" cy="12635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3942-6E1A-E341-B7CA-DAD9EBC146AD}">
      <dsp:nvSpPr>
        <dsp:cNvPr id="0" name=""/>
        <dsp:cNvSpPr/>
      </dsp:nvSpPr>
      <dsp:spPr>
        <a:xfrm>
          <a:off x="46544" y="0"/>
          <a:ext cx="1887597" cy="19235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Determine Learning Needs</a:t>
          </a:r>
        </a:p>
      </dsp:txBody>
      <dsp:txXfrm>
        <a:off x="322976" y="281695"/>
        <a:ext cx="1334733" cy="13601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EE656-CF89-B546-ADEE-6A26C2ACEE3A}">
      <dsp:nvSpPr>
        <dsp:cNvPr id="0" name=""/>
        <dsp:cNvSpPr/>
      </dsp:nvSpPr>
      <dsp:spPr>
        <a:xfrm>
          <a:off x="1075707" y="0"/>
          <a:ext cx="4539900" cy="4886630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Develop Individualized Learning Plan</a:t>
          </a:r>
        </a:p>
      </dsp:txBody>
      <dsp:txXfrm>
        <a:off x="1740560" y="715630"/>
        <a:ext cx="3210194" cy="34553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3942-6E1A-E341-B7CA-DAD9EBC146AD}">
      <dsp:nvSpPr>
        <dsp:cNvPr id="0" name=""/>
        <dsp:cNvSpPr/>
      </dsp:nvSpPr>
      <dsp:spPr>
        <a:xfrm>
          <a:off x="77879" y="0"/>
          <a:ext cx="2780351" cy="28332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Determine Learning Needs</a:t>
          </a:r>
        </a:p>
      </dsp:txBody>
      <dsp:txXfrm>
        <a:off x="485052" y="414925"/>
        <a:ext cx="1966005" cy="2003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363F-4985-41C3-A28E-F725B4F25A0A}">
      <dsp:nvSpPr>
        <dsp:cNvPr id="0" name=""/>
        <dsp:cNvSpPr/>
      </dsp:nvSpPr>
      <dsp:spPr>
        <a:xfrm>
          <a:off x="0" y="53350"/>
          <a:ext cx="9110785" cy="132721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80"/>
            </a:buClr>
            <a:buFont typeface="Arial" panose="020B0604020202020204" pitchFamily="34" charset="0"/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Currently CPD requires practitioners to 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record the number of credits</a:t>
          </a:r>
          <a:endParaRPr lang="en-ZA" sz="2500" b="1" kern="1200" dirty="0"/>
        </a:p>
      </dsp:txBody>
      <dsp:txXfrm>
        <a:off x="64789" y="118139"/>
        <a:ext cx="8981207" cy="1197640"/>
      </dsp:txXfrm>
    </dsp:sp>
    <dsp:sp modelId="{5944749D-DC30-4944-ACDA-EB734046AB3F}">
      <dsp:nvSpPr>
        <dsp:cNvPr id="0" name=""/>
        <dsp:cNvSpPr/>
      </dsp:nvSpPr>
      <dsp:spPr>
        <a:xfrm>
          <a:off x="0" y="1452569"/>
          <a:ext cx="9110785" cy="1327218"/>
        </a:xfrm>
        <a:prstGeom prst="roundRect">
          <a:avLst/>
        </a:prstGeom>
        <a:solidFill>
          <a:schemeClr val="accent3">
            <a:shade val="80000"/>
            <a:hueOff val="274488"/>
            <a:satOff val="-16414"/>
            <a:lumOff val="172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Equating number of continuing education units (</a:t>
          </a:r>
          <a:r>
            <a:rPr lang="en-US" sz="2500" b="0" kern="1200" dirty="0" err="1">
              <a:latin typeface="Arial" panose="020B0604020202020204" pitchFamily="34" charset="0"/>
              <a:cs typeface="Arial" panose="020B0604020202020204" pitchFamily="34" charset="0"/>
            </a:rPr>
            <a:t>CEUs</a:t>
          </a: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) with competence is erroneous (Ahmed, et al, 2013) &amp; doesn’t indicate genuine learning or change performance quality</a:t>
          </a:r>
        </a:p>
      </dsp:txBody>
      <dsp:txXfrm>
        <a:off x="64789" y="1517358"/>
        <a:ext cx="8981207" cy="1197640"/>
      </dsp:txXfrm>
    </dsp:sp>
    <dsp:sp modelId="{C90D0199-BF4E-4D4F-B24F-6EF6AD54B9B4}">
      <dsp:nvSpPr>
        <dsp:cNvPr id="0" name=""/>
        <dsp:cNvSpPr/>
      </dsp:nvSpPr>
      <dsp:spPr>
        <a:xfrm>
          <a:off x="0" y="2851787"/>
          <a:ext cx="9110785" cy="1327218"/>
        </a:xfrm>
        <a:prstGeom prst="round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2013 HPCSA survey - 67.5% of practitioners, across Boards, engaged with CPD because it was a mandatory expectation of the HPCSA </a:t>
          </a:r>
        </a:p>
      </dsp:txBody>
      <dsp:txXfrm>
        <a:off x="64789" y="2916576"/>
        <a:ext cx="8981207" cy="11976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EE656-CF89-B546-ADEE-6A26C2ACEE3A}">
      <dsp:nvSpPr>
        <dsp:cNvPr id="0" name=""/>
        <dsp:cNvSpPr/>
      </dsp:nvSpPr>
      <dsp:spPr>
        <a:xfrm>
          <a:off x="415160" y="0"/>
          <a:ext cx="3307811" cy="3560441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Develop Individualized Learning Plan</a:t>
          </a:r>
        </a:p>
      </dsp:txBody>
      <dsp:txXfrm>
        <a:off x="899578" y="521415"/>
        <a:ext cx="2338975" cy="25176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4AFDD-15E0-47AE-921D-9EFD4FFD67B3}">
      <dsp:nvSpPr>
        <dsp:cNvPr id="0" name=""/>
        <dsp:cNvSpPr/>
      </dsp:nvSpPr>
      <dsp:spPr>
        <a:xfrm>
          <a:off x="0" y="0"/>
          <a:ext cx="86184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03B97-75F6-417F-85AD-A8A8464A56EC}">
      <dsp:nvSpPr>
        <dsp:cNvPr id="0" name=""/>
        <dsp:cNvSpPr/>
      </dsp:nvSpPr>
      <dsp:spPr>
        <a:xfrm>
          <a:off x="0" y="0"/>
          <a:ext cx="1723683" cy="32723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Broad categories</a:t>
          </a:r>
          <a:endParaRPr lang="en-ZA" sz="4500" kern="1200" dirty="0">
            <a:solidFill>
              <a:srgbClr val="0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723683" cy="3272390"/>
      </dsp:txXfrm>
    </dsp:sp>
    <dsp:sp modelId="{1C09AEC5-2706-4C63-AA7C-9D08E33B2469}">
      <dsp:nvSpPr>
        <dsp:cNvPr id="0" name=""/>
        <dsp:cNvSpPr/>
      </dsp:nvSpPr>
      <dsp:spPr>
        <a:xfrm>
          <a:off x="1852959" y="51131"/>
          <a:ext cx="3318089" cy="102262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Group learning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2959" y="51131"/>
        <a:ext cx="3318089" cy="1022621"/>
      </dsp:txXfrm>
    </dsp:sp>
    <dsp:sp modelId="{E9A764E1-6AB1-446C-B12F-BFF9359B0EEA}">
      <dsp:nvSpPr>
        <dsp:cNvPr id="0" name=""/>
        <dsp:cNvSpPr/>
      </dsp:nvSpPr>
      <dsp:spPr>
        <a:xfrm>
          <a:off x="1723683" y="1073752"/>
          <a:ext cx="68947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30F1C-5B44-4046-924C-A9F2C1F74229}">
      <dsp:nvSpPr>
        <dsp:cNvPr id="0" name=""/>
        <dsp:cNvSpPr/>
      </dsp:nvSpPr>
      <dsp:spPr>
        <a:xfrm>
          <a:off x="1852959" y="1124884"/>
          <a:ext cx="3318089" cy="102262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Individual 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2959" y="1124884"/>
        <a:ext cx="3318089" cy="1022621"/>
      </dsp:txXfrm>
    </dsp:sp>
    <dsp:sp modelId="{95EF1798-381C-45B4-9748-B49478A24613}">
      <dsp:nvSpPr>
        <dsp:cNvPr id="0" name=""/>
        <dsp:cNvSpPr/>
      </dsp:nvSpPr>
      <dsp:spPr>
        <a:xfrm>
          <a:off x="5300325" y="1124884"/>
          <a:ext cx="3318089" cy="3405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Formal learning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0325" y="1124884"/>
        <a:ext cx="3318089" cy="340541"/>
      </dsp:txXfrm>
    </dsp:sp>
    <dsp:sp modelId="{4974875F-CBEA-4477-AB35-DEA36606E53D}">
      <dsp:nvSpPr>
        <dsp:cNvPr id="0" name=""/>
        <dsp:cNvSpPr/>
      </dsp:nvSpPr>
      <dsp:spPr>
        <a:xfrm>
          <a:off x="5171049" y="1465425"/>
          <a:ext cx="33180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B4E59-ACE3-4583-B2E3-A983D04361A9}">
      <dsp:nvSpPr>
        <dsp:cNvPr id="0" name=""/>
        <dsp:cNvSpPr/>
      </dsp:nvSpPr>
      <dsp:spPr>
        <a:xfrm>
          <a:off x="5300325" y="1465425"/>
          <a:ext cx="3318089" cy="3405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Self learning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0325" y="1465425"/>
        <a:ext cx="3318089" cy="340541"/>
      </dsp:txXfrm>
    </dsp:sp>
    <dsp:sp modelId="{A10D9833-55D8-49B1-A676-14EEFB8281A9}">
      <dsp:nvSpPr>
        <dsp:cNvPr id="0" name=""/>
        <dsp:cNvSpPr/>
      </dsp:nvSpPr>
      <dsp:spPr>
        <a:xfrm>
          <a:off x="5171049" y="1805966"/>
          <a:ext cx="33180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38B85-0431-4D62-A79B-D82A3E0286D8}">
      <dsp:nvSpPr>
        <dsp:cNvPr id="0" name=""/>
        <dsp:cNvSpPr/>
      </dsp:nvSpPr>
      <dsp:spPr>
        <a:xfrm>
          <a:off x="5300325" y="1805966"/>
          <a:ext cx="3318089" cy="3405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Systems? learning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0325" y="1805966"/>
        <a:ext cx="3318089" cy="340541"/>
      </dsp:txXfrm>
    </dsp:sp>
    <dsp:sp modelId="{8D7C9354-4F2C-4C6B-B553-A2B042EC88FE}">
      <dsp:nvSpPr>
        <dsp:cNvPr id="0" name=""/>
        <dsp:cNvSpPr/>
      </dsp:nvSpPr>
      <dsp:spPr>
        <a:xfrm>
          <a:off x="1723683" y="2147505"/>
          <a:ext cx="68947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09834-BE42-491F-9388-EE3B6716070E}">
      <dsp:nvSpPr>
        <dsp:cNvPr id="0" name=""/>
        <dsp:cNvSpPr/>
      </dsp:nvSpPr>
      <dsp:spPr>
        <a:xfrm>
          <a:off x="1852959" y="2198637"/>
          <a:ext cx="3318089" cy="102262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</a:p>
      </dsp:txBody>
      <dsp:txXfrm>
        <a:off x="1852959" y="2198637"/>
        <a:ext cx="3318089" cy="1022621"/>
      </dsp:txXfrm>
    </dsp:sp>
    <dsp:sp modelId="{11D49B05-C199-4B22-B5D9-4033A9F05FCD}">
      <dsp:nvSpPr>
        <dsp:cNvPr id="0" name=""/>
        <dsp:cNvSpPr/>
      </dsp:nvSpPr>
      <dsp:spPr>
        <a:xfrm>
          <a:off x="1723683" y="3221258"/>
          <a:ext cx="68947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EE656-CF89-B546-ADEE-6A26C2ACEE3A}">
      <dsp:nvSpPr>
        <dsp:cNvPr id="0" name=""/>
        <dsp:cNvSpPr/>
      </dsp:nvSpPr>
      <dsp:spPr>
        <a:xfrm>
          <a:off x="0" y="57486"/>
          <a:ext cx="4190561" cy="42934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Assess Knowledge and Performance </a:t>
          </a:r>
        </a:p>
      </dsp:txBody>
      <dsp:txXfrm>
        <a:off x="613693" y="686251"/>
        <a:ext cx="2963175" cy="303594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6B78-F5B4-42AC-BA3C-D2C6325C88D8}">
      <dsp:nvSpPr>
        <dsp:cNvPr id="0" name=""/>
        <dsp:cNvSpPr/>
      </dsp:nvSpPr>
      <dsp:spPr>
        <a:xfrm>
          <a:off x="45" y="166829"/>
          <a:ext cx="4320332" cy="877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KNOWLEDGE ASSESSMENT</a:t>
          </a:r>
          <a:endParaRPr lang="en-ZA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" y="166829"/>
        <a:ext cx="4320332" cy="877520"/>
      </dsp:txXfrm>
    </dsp:sp>
    <dsp:sp modelId="{BA4A68D7-C24A-464F-B49B-45596117947C}">
      <dsp:nvSpPr>
        <dsp:cNvPr id="0" name=""/>
        <dsp:cNvSpPr/>
      </dsp:nvSpPr>
      <dsp:spPr>
        <a:xfrm>
          <a:off x="45" y="1044350"/>
          <a:ext cx="4320332" cy="3294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500" b="0" i="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Programs provide data with feedback to individual practitioners regarding their current knowledge base, enabling the identification of needs and development of future learning opportunities relevant to their practice</a:t>
          </a:r>
          <a:endParaRPr lang="en-ZA" sz="2500" kern="1200" dirty="0"/>
        </a:p>
      </dsp:txBody>
      <dsp:txXfrm>
        <a:off x="45" y="1044350"/>
        <a:ext cx="4320332" cy="3294000"/>
      </dsp:txXfrm>
    </dsp:sp>
    <dsp:sp modelId="{8EE8962C-EF43-4219-8FB4-690C20DCDA9D}">
      <dsp:nvSpPr>
        <dsp:cNvPr id="0" name=""/>
        <dsp:cNvSpPr/>
      </dsp:nvSpPr>
      <dsp:spPr>
        <a:xfrm>
          <a:off x="4925223" y="166829"/>
          <a:ext cx="4320332" cy="877520"/>
        </a:xfrm>
        <a:prstGeom prst="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ESSENTIAL KNOWLEDGE</a:t>
          </a:r>
          <a:endParaRPr lang="en-ZA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5223" y="166829"/>
        <a:ext cx="4320332" cy="877520"/>
      </dsp:txXfrm>
    </dsp:sp>
    <dsp:sp modelId="{0331F207-0B07-4494-B402-CC12B86A31BA}">
      <dsp:nvSpPr>
        <dsp:cNvPr id="0" name=""/>
        <dsp:cNvSpPr/>
      </dsp:nvSpPr>
      <dsp:spPr>
        <a:xfrm>
          <a:off x="4925223" y="1044350"/>
          <a:ext cx="4320332" cy="3294000"/>
        </a:xfrm>
        <a:prstGeom prst="rect">
          <a:avLst/>
        </a:prstGeom>
        <a:solidFill>
          <a:schemeClr val="accent3">
            <a:tint val="40000"/>
            <a:alpha val="90000"/>
            <a:hueOff val="-7247434"/>
            <a:satOff val="-39554"/>
            <a:lumOff val="-30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7434"/>
              <a:satOff val="-39554"/>
              <a:lumOff val="-3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>
              <a:latin typeface="Arial" panose="020B0604020202020204" pitchFamily="34" charset="0"/>
              <a:cs typeface="Arial" panose="020B0604020202020204" pitchFamily="34" charset="0"/>
            </a:rPr>
            <a:t>Accredited self assessment programs (credits for completion)</a:t>
          </a:r>
          <a:endParaRPr lang="en-ZA" sz="2500" kern="1200" dirty="0"/>
        </a:p>
      </dsp:txBody>
      <dsp:txXfrm>
        <a:off x="4925223" y="1044350"/>
        <a:ext cx="4320332" cy="3294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6B78-F5B4-42AC-BA3C-D2C6325C88D8}">
      <dsp:nvSpPr>
        <dsp:cNvPr id="0" name=""/>
        <dsp:cNvSpPr/>
      </dsp:nvSpPr>
      <dsp:spPr>
        <a:xfrm>
          <a:off x="45" y="278485"/>
          <a:ext cx="4320332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PERFORMANCE ASSESSMENT</a:t>
          </a:r>
          <a:endParaRPr lang="en-ZA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" y="278485"/>
        <a:ext cx="4320332" cy="604800"/>
      </dsp:txXfrm>
    </dsp:sp>
    <dsp:sp modelId="{BA4A68D7-C24A-464F-B49B-45596117947C}">
      <dsp:nvSpPr>
        <dsp:cNvPr id="0" name=""/>
        <dsp:cNvSpPr/>
      </dsp:nvSpPr>
      <dsp:spPr>
        <a:xfrm>
          <a:off x="45" y="883285"/>
          <a:ext cx="4320332" cy="3343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Activities that provide data with feedback to individual practitioners, groups or interprofessional health teams related to their personal or collective performance across a broad range of professional practice domains. Performance assessment activities can occur in a simulated or actual practice environment.</a:t>
          </a:r>
        </a:p>
      </dsp:txBody>
      <dsp:txXfrm>
        <a:off x="45" y="883285"/>
        <a:ext cx="4320332" cy="3343410"/>
      </dsp:txXfrm>
    </dsp:sp>
    <dsp:sp modelId="{06F369DC-16A5-43E2-82DC-2A8AEA8D1588}">
      <dsp:nvSpPr>
        <dsp:cNvPr id="0" name=""/>
        <dsp:cNvSpPr/>
      </dsp:nvSpPr>
      <dsp:spPr>
        <a:xfrm>
          <a:off x="4925223" y="278485"/>
          <a:ext cx="4320332" cy="604800"/>
        </a:xfrm>
        <a:prstGeom prst="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PERFORMANCE (credits)</a:t>
          </a:r>
          <a:endParaRPr lang="en-ZA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5223" y="278485"/>
        <a:ext cx="4320332" cy="604800"/>
      </dsp:txXfrm>
    </dsp:sp>
    <dsp:sp modelId="{44971430-C018-4393-9368-FFC3E8B6DED8}">
      <dsp:nvSpPr>
        <dsp:cNvPr id="0" name=""/>
        <dsp:cNvSpPr/>
      </dsp:nvSpPr>
      <dsp:spPr>
        <a:xfrm>
          <a:off x="4925223" y="883285"/>
          <a:ext cx="4320332" cy="3343410"/>
        </a:xfrm>
        <a:prstGeom prst="rect">
          <a:avLst/>
        </a:prstGeom>
        <a:solidFill>
          <a:schemeClr val="accent3">
            <a:tint val="40000"/>
            <a:alpha val="90000"/>
            <a:hueOff val="-7247434"/>
            <a:satOff val="-39554"/>
            <a:lumOff val="-30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7434"/>
              <a:satOff val="-39554"/>
              <a:lumOff val="-3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Chart audit &amp; feedback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360/ Multisource Feedback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Direct observation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Peer engagement &amp; feedback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Practice assessment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Accredited simulation activities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Annual performance review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Critical incident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Adverse events</a:t>
          </a:r>
        </a:p>
      </dsp:txBody>
      <dsp:txXfrm>
        <a:off x="4925223" y="883285"/>
        <a:ext cx="4320332" cy="334341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883A-3797-2548-A61D-8A67BB8F7A9E}">
      <dsp:nvSpPr>
        <dsp:cNvPr id="0" name=""/>
        <dsp:cNvSpPr/>
      </dsp:nvSpPr>
      <dsp:spPr>
        <a:xfrm>
          <a:off x="3185042" y="643"/>
          <a:ext cx="1920944" cy="19209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knowledge &amp; performance across domains</a:t>
          </a:r>
        </a:p>
      </dsp:txBody>
      <dsp:txXfrm>
        <a:off x="3466358" y="281959"/>
        <a:ext cx="1358312" cy="1358312"/>
      </dsp:txXfrm>
    </dsp:sp>
    <dsp:sp modelId="{12E21176-AE26-084A-B1F6-D5D1359FA303}">
      <dsp:nvSpPr>
        <dsp:cNvPr id="0" name=""/>
        <dsp:cNvSpPr/>
      </dsp:nvSpPr>
      <dsp:spPr>
        <a:xfrm rot="3600000">
          <a:off x="4604130" y="1872362"/>
          <a:ext cx="509294" cy="6483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642327" y="1935867"/>
        <a:ext cx="356506" cy="388990"/>
      </dsp:txXfrm>
    </dsp:sp>
    <dsp:sp modelId="{8B0EE656-CF89-B546-ADEE-6A26C2ACEE3A}">
      <dsp:nvSpPr>
        <dsp:cNvPr id="0" name=""/>
        <dsp:cNvSpPr/>
      </dsp:nvSpPr>
      <dsp:spPr>
        <a:xfrm>
          <a:off x="4625981" y="2496421"/>
          <a:ext cx="1920944" cy="1920944"/>
        </a:xfrm>
        <a:prstGeom prst="ellipse">
          <a:avLst/>
        </a:prstGeom>
        <a:gradFill rotWithShape="0">
          <a:gsLst>
            <a:gs pos="0">
              <a:schemeClr val="accent3">
                <a:hueOff val="-3436168"/>
                <a:satOff val="-29185"/>
                <a:lumOff val="97"/>
                <a:alphaOff val="0"/>
                <a:shade val="51000"/>
                <a:satMod val="130000"/>
              </a:schemeClr>
            </a:gs>
            <a:gs pos="80000">
              <a:schemeClr val="accent3">
                <a:hueOff val="-3436168"/>
                <a:satOff val="-29185"/>
                <a:lumOff val="97"/>
                <a:alphaOff val="0"/>
                <a:shade val="93000"/>
                <a:satMod val="130000"/>
              </a:schemeClr>
            </a:gs>
            <a:gs pos="100000">
              <a:schemeClr val="accent3">
                <a:hueOff val="-3436168"/>
                <a:satOff val="-29185"/>
                <a:lumOff val="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 with CPD</a:t>
          </a:r>
        </a:p>
      </dsp:txBody>
      <dsp:txXfrm>
        <a:off x="4907297" y="2777737"/>
        <a:ext cx="1358312" cy="1358312"/>
      </dsp:txXfrm>
    </dsp:sp>
    <dsp:sp modelId="{B68CED20-97CE-A04A-9A91-3C3BF1D22343}">
      <dsp:nvSpPr>
        <dsp:cNvPr id="0" name=""/>
        <dsp:cNvSpPr/>
      </dsp:nvSpPr>
      <dsp:spPr>
        <a:xfrm rot="10800000">
          <a:off x="3905281" y="3132734"/>
          <a:ext cx="509294" cy="6483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436168"/>
                <a:satOff val="-29185"/>
                <a:lumOff val="97"/>
                <a:alphaOff val="0"/>
                <a:shade val="51000"/>
                <a:satMod val="130000"/>
              </a:schemeClr>
            </a:gs>
            <a:gs pos="80000">
              <a:schemeClr val="accent3">
                <a:hueOff val="-3436168"/>
                <a:satOff val="-29185"/>
                <a:lumOff val="97"/>
                <a:alphaOff val="0"/>
                <a:shade val="93000"/>
                <a:satMod val="130000"/>
              </a:schemeClr>
            </a:gs>
            <a:gs pos="100000">
              <a:schemeClr val="accent3">
                <a:hueOff val="-3436168"/>
                <a:satOff val="-29185"/>
                <a:lumOff val="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58069" y="3262398"/>
        <a:ext cx="356506" cy="388990"/>
      </dsp:txXfrm>
    </dsp:sp>
    <dsp:sp modelId="{34901D45-DE48-0740-BE1E-1799B0BE4E42}">
      <dsp:nvSpPr>
        <dsp:cNvPr id="0" name=""/>
        <dsp:cNvSpPr/>
      </dsp:nvSpPr>
      <dsp:spPr>
        <a:xfrm>
          <a:off x="1744104" y="2496421"/>
          <a:ext cx="1920944" cy="1920944"/>
        </a:xfrm>
        <a:prstGeom prst="ellipse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Apply learning to practice</a:t>
          </a:r>
        </a:p>
      </dsp:txBody>
      <dsp:txXfrm>
        <a:off x="2025420" y="2777737"/>
        <a:ext cx="1358312" cy="1358312"/>
      </dsp:txXfrm>
    </dsp:sp>
    <dsp:sp modelId="{BFD7413F-17AF-3147-9469-5EA7C4700FAA}">
      <dsp:nvSpPr>
        <dsp:cNvPr id="0" name=""/>
        <dsp:cNvSpPr/>
      </dsp:nvSpPr>
      <dsp:spPr>
        <a:xfrm rot="18000000">
          <a:off x="3163191" y="1897328"/>
          <a:ext cx="509294" cy="6483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201388" y="2093151"/>
        <a:ext cx="356506" cy="38899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B263-AE90-4A60-8105-B207DC7B81E1}">
      <dsp:nvSpPr>
        <dsp:cNvPr id="0" name=""/>
        <dsp:cNvSpPr/>
      </dsp:nvSpPr>
      <dsp:spPr>
        <a:xfrm>
          <a:off x="0" y="1499"/>
          <a:ext cx="857810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4218D-ACB8-43AE-B7BF-0A69B160A8DE}">
      <dsp:nvSpPr>
        <dsp:cNvPr id="0" name=""/>
        <dsp:cNvSpPr/>
      </dsp:nvSpPr>
      <dsp:spPr>
        <a:xfrm>
          <a:off x="0" y="1499"/>
          <a:ext cx="4307219" cy="1022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Group Learning</a:t>
          </a:r>
          <a:endParaRPr lang="en-ZA" sz="2200" kern="1200" dirty="0"/>
        </a:p>
      </dsp:txBody>
      <dsp:txXfrm>
        <a:off x="0" y="1499"/>
        <a:ext cx="4307219" cy="1022924"/>
      </dsp:txXfrm>
    </dsp:sp>
    <dsp:sp modelId="{54D88744-F31A-47C7-A473-38983C385B87}">
      <dsp:nvSpPr>
        <dsp:cNvPr id="0" name=""/>
        <dsp:cNvSpPr/>
      </dsp:nvSpPr>
      <dsp:spPr>
        <a:xfrm>
          <a:off x="0" y="1024423"/>
          <a:ext cx="8578102" cy="0"/>
        </a:xfrm>
        <a:prstGeom prst="line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 w="25400" cap="flat" cmpd="sng" algn="ctr">
          <a:solidFill>
            <a:schemeClr val="accent4">
              <a:hueOff val="-1359333"/>
              <a:satOff val="-2114"/>
              <a:lumOff val="10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3C3D-78EE-4E35-9B9E-088B6D8BE3ED}">
      <dsp:nvSpPr>
        <dsp:cNvPr id="0" name=""/>
        <dsp:cNvSpPr/>
      </dsp:nvSpPr>
      <dsp:spPr>
        <a:xfrm>
          <a:off x="0" y="1024423"/>
          <a:ext cx="3609133" cy="1022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Self Learning </a:t>
          </a:r>
        </a:p>
      </dsp:txBody>
      <dsp:txXfrm>
        <a:off x="0" y="1024423"/>
        <a:ext cx="3609133" cy="1022924"/>
      </dsp:txXfrm>
    </dsp:sp>
    <dsp:sp modelId="{DF14DEBE-A34E-4168-B2C2-F307AFD598B4}">
      <dsp:nvSpPr>
        <dsp:cNvPr id="0" name=""/>
        <dsp:cNvSpPr/>
      </dsp:nvSpPr>
      <dsp:spPr>
        <a:xfrm>
          <a:off x="0" y="2047348"/>
          <a:ext cx="8578102" cy="0"/>
        </a:xfrm>
        <a:prstGeom prst="line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 w="25400" cap="flat" cmpd="sng" algn="ctr">
          <a:solidFill>
            <a:schemeClr val="accent4">
              <a:hueOff val="-2718667"/>
              <a:satOff val="-4228"/>
              <a:lumOff val="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6C052-B32D-4340-A302-00AA1E4255F1}">
      <dsp:nvSpPr>
        <dsp:cNvPr id="0" name=""/>
        <dsp:cNvSpPr/>
      </dsp:nvSpPr>
      <dsp:spPr>
        <a:xfrm>
          <a:off x="0" y="2047348"/>
          <a:ext cx="1715620" cy="1022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endParaRPr lang="en-US" sz="2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47348"/>
        <a:ext cx="1715620" cy="1022924"/>
      </dsp:txXfrm>
    </dsp:sp>
    <dsp:sp modelId="{FAB25BEB-65B5-4AAA-8D91-0BCFF5C2C20D}">
      <dsp:nvSpPr>
        <dsp:cNvPr id="0" name=""/>
        <dsp:cNvSpPr/>
      </dsp:nvSpPr>
      <dsp:spPr>
        <a:xfrm>
          <a:off x="1844291" y="2071123"/>
          <a:ext cx="6733810" cy="47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Essential knowledge</a:t>
          </a:r>
        </a:p>
      </dsp:txBody>
      <dsp:txXfrm>
        <a:off x="1844291" y="2071123"/>
        <a:ext cx="6733810" cy="475499"/>
      </dsp:txXfrm>
    </dsp:sp>
    <dsp:sp modelId="{D9D355CF-480C-4102-947C-813E031194D1}">
      <dsp:nvSpPr>
        <dsp:cNvPr id="0" name=""/>
        <dsp:cNvSpPr/>
      </dsp:nvSpPr>
      <dsp:spPr>
        <a:xfrm>
          <a:off x="1715620" y="2546622"/>
          <a:ext cx="68624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895D9-0202-4ACC-9B8C-BC867AA717BC}">
      <dsp:nvSpPr>
        <dsp:cNvPr id="0" name=""/>
        <dsp:cNvSpPr/>
      </dsp:nvSpPr>
      <dsp:spPr>
        <a:xfrm>
          <a:off x="1844291" y="2570397"/>
          <a:ext cx="6733810" cy="47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4291" y="2570397"/>
        <a:ext cx="6733810" cy="475499"/>
      </dsp:txXfrm>
    </dsp:sp>
    <dsp:sp modelId="{3237FE9B-A872-494C-8C6F-14FA9D331979}">
      <dsp:nvSpPr>
        <dsp:cNvPr id="0" name=""/>
        <dsp:cNvSpPr/>
      </dsp:nvSpPr>
      <dsp:spPr>
        <a:xfrm>
          <a:off x="1715620" y="3045897"/>
          <a:ext cx="68624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CD55C-2CB8-45D0-9F33-2E059D827BEF}">
      <dsp:nvSpPr>
        <dsp:cNvPr id="0" name=""/>
        <dsp:cNvSpPr/>
      </dsp:nvSpPr>
      <dsp:spPr>
        <a:xfrm>
          <a:off x="0" y="504158"/>
          <a:ext cx="9075616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4369" tIns="395732" rIns="7043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Complete minimum number of credits per year in each category (CPD &amp; Assessment i.e. MoL)</a:t>
          </a:r>
          <a:endParaRPr lang="en-ZA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If meet min – then adherent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If not – then non-adherent – triggers notice to practitioner and board</a:t>
          </a:r>
        </a:p>
      </dsp:txBody>
      <dsp:txXfrm>
        <a:off x="0" y="504158"/>
        <a:ext cx="9075616" cy="1615950"/>
      </dsp:txXfrm>
    </dsp:sp>
    <dsp:sp modelId="{D38B6997-A8E3-42E0-9407-567174CC5253}">
      <dsp:nvSpPr>
        <dsp:cNvPr id="0" name=""/>
        <dsp:cNvSpPr/>
      </dsp:nvSpPr>
      <dsp:spPr>
        <a:xfrm>
          <a:off x="453780" y="223718"/>
          <a:ext cx="6352931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126" tIns="0" rIns="2401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ANNUAL</a:t>
          </a:r>
        </a:p>
      </dsp:txBody>
      <dsp:txXfrm>
        <a:off x="481160" y="251098"/>
        <a:ext cx="6298171" cy="506120"/>
      </dsp:txXfrm>
    </dsp:sp>
    <dsp:sp modelId="{51EE5BB0-3AE9-4DCC-8A65-8F25FAEDCC6E}">
      <dsp:nvSpPr>
        <dsp:cNvPr id="0" name=""/>
        <dsp:cNvSpPr/>
      </dsp:nvSpPr>
      <dsp:spPr>
        <a:xfrm>
          <a:off x="0" y="2503148"/>
          <a:ext cx="9075616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18667"/>
              <a:satOff val="-4228"/>
              <a:lumOff val="2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4369" tIns="395732" rIns="7043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Meet all annual requirements AND </a:t>
          </a:r>
          <a:endParaRPr lang="en-ZA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Total number of credits (including minimum in each category)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If meet all requirements – licensed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If not – non-compliant – not licensed</a:t>
          </a:r>
        </a:p>
      </dsp:txBody>
      <dsp:txXfrm>
        <a:off x="0" y="2503148"/>
        <a:ext cx="9075616" cy="1675800"/>
      </dsp:txXfrm>
    </dsp:sp>
    <dsp:sp modelId="{077B1F2C-CB2E-499C-864B-C3E6897C795D}">
      <dsp:nvSpPr>
        <dsp:cNvPr id="0" name=""/>
        <dsp:cNvSpPr/>
      </dsp:nvSpPr>
      <dsp:spPr>
        <a:xfrm>
          <a:off x="453780" y="2222708"/>
          <a:ext cx="6352931" cy="560880"/>
        </a:xfrm>
        <a:prstGeom prst="roundRect">
          <a:avLst/>
        </a:prstGeom>
        <a:gradFill rotWithShape="0">
          <a:gsLst>
            <a:gs pos="0">
              <a:schemeClr val="accent4">
                <a:hueOff val="-2718667"/>
                <a:satOff val="-4228"/>
                <a:lumOff val="2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718667"/>
                <a:satOff val="-4228"/>
                <a:lumOff val="2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718667"/>
                <a:satOff val="-4228"/>
                <a:lumOff val="2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126" tIns="0" rIns="2401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EVERY FIVE YEARS</a:t>
          </a:r>
        </a:p>
      </dsp:txBody>
      <dsp:txXfrm>
        <a:off x="481160" y="2250088"/>
        <a:ext cx="6298171" cy="50612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9201-57AA-479C-BD09-AF5E8774DCCA}">
      <dsp:nvSpPr>
        <dsp:cNvPr id="0" name=""/>
        <dsp:cNvSpPr/>
      </dsp:nvSpPr>
      <dsp:spPr>
        <a:xfrm>
          <a:off x="704659" y="0"/>
          <a:ext cx="7986141" cy="4826975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4166B1E-AB3B-4C91-B1A1-9BF71507280F}">
      <dsp:nvSpPr>
        <dsp:cNvPr id="0" name=""/>
        <dsp:cNvSpPr/>
      </dsp:nvSpPr>
      <dsp:spPr>
        <a:xfrm>
          <a:off x="4702" y="1448092"/>
          <a:ext cx="2261700" cy="19307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0" kern="1200" dirty="0">
              <a:latin typeface="Arial" panose="020B0604020202020204" pitchFamily="34" charset="0"/>
              <a:cs typeface="Arial" panose="020B0604020202020204" pitchFamily="34" charset="0"/>
            </a:rPr>
            <a:t>Three volunteer Professional Boards, CPD Committee, HPCSA Secretariat</a:t>
          </a:r>
          <a:endParaRPr lang="en-ZA" sz="1700" kern="1200" dirty="0"/>
        </a:p>
      </dsp:txBody>
      <dsp:txXfrm>
        <a:off x="98955" y="1542345"/>
        <a:ext cx="2073194" cy="1742284"/>
      </dsp:txXfrm>
    </dsp:sp>
    <dsp:sp modelId="{AD66A449-42BC-4A51-863B-318F0437CC46}">
      <dsp:nvSpPr>
        <dsp:cNvPr id="0" name=""/>
        <dsp:cNvSpPr/>
      </dsp:nvSpPr>
      <dsp:spPr>
        <a:xfrm>
          <a:off x="2379487" y="1448092"/>
          <a:ext cx="2261700" cy="1930790"/>
        </a:xfrm>
        <a:prstGeom prst="roundRect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 panose="020B0604020202020204" pitchFamily="34" charset="0"/>
              <a:cs typeface="Arial" panose="020B0604020202020204" pitchFamily="34" charset="0"/>
            </a:rPr>
            <a:t>MDB, MTB, OCP – Max variation: Acute setting, Lab Science, Sustained engagement/rehab; Ability to scale up</a:t>
          </a:r>
          <a:endParaRPr lang="en-US" sz="1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3740" y="1542345"/>
        <a:ext cx="2073194" cy="1742284"/>
      </dsp:txXfrm>
    </dsp:sp>
    <dsp:sp modelId="{46757746-4646-4F86-BAE0-3113EECC2DC4}">
      <dsp:nvSpPr>
        <dsp:cNvPr id="0" name=""/>
        <dsp:cNvSpPr/>
      </dsp:nvSpPr>
      <dsp:spPr>
        <a:xfrm>
          <a:off x="4754272" y="1448092"/>
          <a:ext cx="2261700" cy="1930790"/>
        </a:xfrm>
        <a:prstGeom prst="roundRect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 panose="020B0604020202020204" pitchFamily="34" charset="0"/>
              <a:cs typeface="Arial" panose="020B0604020202020204" pitchFamily="34" charset="0"/>
            </a:rPr>
            <a:t>Begin to engage with roles &amp; responsibilities related to MoL</a:t>
          </a:r>
          <a:endParaRPr lang="en-US" sz="1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8525" y="1542345"/>
        <a:ext cx="2073194" cy="1742284"/>
      </dsp:txXfrm>
    </dsp:sp>
    <dsp:sp modelId="{7A365E48-8BDD-46CC-A911-C3F88E98870A}">
      <dsp:nvSpPr>
        <dsp:cNvPr id="0" name=""/>
        <dsp:cNvSpPr/>
      </dsp:nvSpPr>
      <dsp:spPr>
        <a:xfrm>
          <a:off x="7129057" y="1448092"/>
          <a:ext cx="2261700" cy="1930790"/>
        </a:xfrm>
        <a:prstGeom prst="roundRect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 panose="020B0604020202020204" pitchFamily="34" charset="0"/>
              <a:cs typeface="Arial" panose="020B0604020202020204" pitchFamily="34" charset="0"/>
            </a:rPr>
            <a:t>Develop MoL toolkit, plans for stakeholder engagement, HPCSA readiness, governance</a:t>
          </a:r>
          <a:endParaRPr lang="en-US" sz="1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3310" y="1542345"/>
        <a:ext cx="2073194" cy="1742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7399-8535-44C0-B139-F98CDD5D8967}">
      <dsp:nvSpPr>
        <dsp:cNvPr id="0" name=""/>
        <dsp:cNvSpPr/>
      </dsp:nvSpPr>
      <dsp:spPr>
        <a:xfrm>
          <a:off x="0" y="53350"/>
          <a:ext cx="9110785" cy="132721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There is a need to move from engaging with CPD because it is Mandatory </a:t>
          </a: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 using CPD for improving practice</a:t>
          </a:r>
        </a:p>
      </dsp:txBody>
      <dsp:txXfrm>
        <a:off x="64789" y="118139"/>
        <a:ext cx="8981207" cy="1197640"/>
      </dsp:txXfrm>
    </dsp:sp>
    <dsp:sp modelId="{ABEEB5A7-1739-4CDC-9EE1-E07ED7179A62}">
      <dsp:nvSpPr>
        <dsp:cNvPr id="0" name=""/>
        <dsp:cNvSpPr/>
      </dsp:nvSpPr>
      <dsp:spPr>
        <a:xfrm>
          <a:off x="0" y="1452569"/>
          <a:ext cx="9110785" cy="1327218"/>
        </a:xfrm>
        <a:prstGeom prst="roundRect">
          <a:avLst/>
        </a:prstGeom>
        <a:solidFill>
          <a:schemeClr val="accent3">
            <a:shade val="80000"/>
            <a:hueOff val="274488"/>
            <a:satOff val="-16414"/>
            <a:lumOff val="172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Currently, many practitioners meet mandatory CPD </a:t>
          </a:r>
          <a:r>
            <a:rPr lang="en-US" sz="2500" b="0" kern="1200" dirty="0" err="1">
              <a:latin typeface="Arial" panose="020B0604020202020204" pitchFamily="34" charset="0"/>
              <a:cs typeface="Arial" panose="020B0604020202020204" pitchFamily="34" charset="0"/>
            </a:rPr>
            <a:t>CEUs</a:t>
          </a: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 opportunistically, erratically or </a:t>
          </a:r>
          <a:r>
            <a:rPr lang="en-US" sz="25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casually (Ahmed, et al., 2013)</a:t>
          </a:r>
        </a:p>
      </dsp:txBody>
      <dsp:txXfrm>
        <a:off x="64789" y="1517358"/>
        <a:ext cx="8981207" cy="1197640"/>
      </dsp:txXfrm>
    </dsp:sp>
    <dsp:sp modelId="{4B33400E-59C8-4947-99D8-6F910AC3650D}">
      <dsp:nvSpPr>
        <dsp:cNvPr id="0" name=""/>
        <dsp:cNvSpPr/>
      </dsp:nvSpPr>
      <dsp:spPr>
        <a:xfrm>
          <a:off x="0" y="2851787"/>
          <a:ext cx="9110785" cy="1327218"/>
        </a:xfrm>
        <a:prstGeom prst="round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CPD impact limited when undertaken in an ad hoc manner, and contributes little to improved clinician performance or patient/client health outcomes (Wallace &amp; May, 2016). </a:t>
          </a:r>
          <a:endParaRPr lang="en-US" sz="25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89" y="2916576"/>
        <a:ext cx="8981207" cy="1197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6547-ED54-46F4-BA99-321C56998C4C}">
      <dsp:nvSpPr>
        <dsp:cNvPr id="0" name=""/>
        <dsp:cNvSpPr/>
      </dsp:nvSpPr>
      <dsp:spPr>
        <a:xfrm>
          <a:off x="0" y="504403"/>
          <a:ext cx="9248348" cy="11583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Comprehensive CPD Models </a:t>
          </a: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- practitioners set out their CPD requirements and demonstrate how their CPD activities improve their professional performance and patient/client health </a:t>
          </a:r>
        </a:p>
      </dsp:txBody>
      <dsp:txXfrm>
        <a:off x="56544" y="560947"/>
        <a:ext cx="9135260" cy="1045212"/>
      </dsp:txXfrm>
    </dsp:sp>
    <dsp:sp modelId="{935E9BF1-FB37-4795-9435-B3E588D136E6}">
      <dsp:nvSpPr>
        <dsp:cNvPr id="0" name=""/>
        <dsp:cNvSpPr/>
      </dsp:nvSpPr>
      <dsp:spPr>
        <a:xfrm>
          <a:off x="0" y="1726063"/>
          <a:ext cx="9248348" cy="1158300"/>
        </a:xfrm>
        <a:prstGeom prst="roundRect">
          <a:avLst/>
        </a:prstGeom>
        <a:solidFill>
          <a:schemeClr val="accent3">
            <a:shade val="80000"/>
            <a:hueOff val="274488"/>
            <a:satOff val="-16414"/>
            <a:lumOff val="172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latin typeface="Arial" panose="020B0604020202020204" pitchFamily="34" charset="0"/>
              <a:cs typeface="Arial" panose="020B0604020202020204" pitchFamily="34" charset="0"/>
            </a:rPr>
            <a:t>Such models recognize that different professionals will have different development needs and require practitioners to take greater ownership of their professional development</a:t>
          </a:r>
          <a:endParaRPr lang="en-US" sz="2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4" y="1782607"/>
        <a:ext cx="9135260" cy="1045212"/>
      </dsp:txXfrm>
    </dsp:sp>
    <dsp:sp modelId="{18C84501-EEBC-40E7-8FBB-0125F48A268B}">
      <dsp:nvSpPr>
        <dsp:cNvPr id="0" name=""/>
        <dsp:cNvSpPr/>
      </dsp:nvSpPr>
      <dsp:spPr>
        <a:xfrm>
          <a:off x="0" y="2947723"/>
          <a:ext cx="9248348" cy="1158300"/>
        </a:xfrm>
        <a:prstGeom prst="round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new HPCSA Model </a:t>
          </a: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will shift control of learning to individual health practitioners, enabling them to reflect on their learning needs and to design their own learning </a:t>
          </a:r>
          <a:r>
            <a:rPr lang="en-US" sz="2200" b="0" kern="1200" dirty="0" err="1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 (Institute of Medicine, 2009)</a:t>
          </a:r>
        </a:p>
      </dsp:txBody>
      <dsp:txXfrm>
        <a:off x="56544" y="3004267"/>
        <a:ext cx="9135260" cy="1045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83C8-3089-45BB-967A-6AFBFEBE6AE6}">
      <dsp:nvSpPr>
        <dsp:cNvPr id="0" name=""/>
        <dsp:cNvSpPr/>
      </dsp:nvSpPr>
      <dsp:spPr>
        <a:xfrm>
          <a:off x="0" y="263409"/>
          <a:ext cx="9248348" cy="116904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Input-based systems (Wallace &amp; May 2016) like CPD in South Africa - delivered primarily through lectures, conferences &amp; workshops (HPCSA CPD Survey 2013)</a:t>
          </a:r>
        </a:p>
      </dsp:txBody>
      <dsp:txXfrm>
        <a:off x="57068" y="320477"/>
        <a:ext cx="9134212" cy="1054912"/>
      </dsp:txXfrm>
    </dsp:sp>
    <dsp:sp modelId="{C1C5CA0C-3C52-4F39-9C1C-F2A800A396B3}">
      <dsp:nvSpPr>
        <dsp:cNvPr id="0" name=""/>
        <dsp:cNvSpPr/>
      </dsp:nvSpPr>
      <dsp:spPr>
        <a:xfrm>
          <a:off x="0" y="1616777"/>
          <a:ext cx="9248348" cy="1272960"/>
        </a:xfrm>
        <a:prstGeom prst="roundRect">
          <a:avLst/>
        </a:prstGeom>
        <a:solidFill>
          <a:schemeClr val="accent3">
            <a:shade val="80000"/>
            <a:hueOff val="274488"/>
            <a:satOff val="-16414"/>
            <a:lumOff val="172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Such systems are simple, cost effective and provide an easily quantifiable method of measuring individual CPD activity (Wallace &amp; May, 2016)</a:t>
          </a:r>
        </a:p>
      </dsp:txBody>
      <dsp:txXfrm>
        <a:off x="62141" y="1678918"/>
        <a:ext cx="9124066" cy="1148678"/>
      </dsp:txXfrm>
    </dsp:sp>
    <dsp:sp modelId="{3099539A-3810-499D-BEE7-9197B47774C8}">
      <dsp:nvSpPr>
        <dsp:cNvPr id="0" name=""/>
        <dsp:cNvSpPr/>
      </dsp:nvSpPr>
      <dsp:spPr>
        <a:xfrm>
          <a:off x="0" y="3074057"/>
          <a:ext cx="9248348" cy="1272960"/>
        </a:xfrm>
        <a:prstGeom prst="round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latin typeface="Arial" panose="020B0604020202020204" pitchFamily="34" charset="0"/>
              <a:cs typeface="Arial" panose="020B0604020202020204" pitchFamily="34" charset="0"/>
            </a:rPr>
            <a:t>A CPD programme should effectively address the gap between optimal evidence-based practice and actual clinical practice (</a:t>
          </a:r>
          <a:r>
            <a:rPr lang="en-ZA" sz="2200" b="0" kern="1200">
              <a:latin typeface="Arial" panose="020B0604020202020204" pitchFamily="34" charset="0"/>
              <a:cs typeface="Arial" panose="020B0604020202020204" pitchFamily="34" charset="0"/>
            </a:rPr>
            <a:t>Légaré F et al, 2015</a:t>
          </a:r>
          <a:r>
            <a:rPr lang="en-US" sz="2200" b="0" kern="120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en-US" sz="2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41" y="3136198"/>
        <a:ext cx="9124066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2D399-F037-4280-9182-2EFDCD28ADD9}">
      <dsp:nvSpPr>
        <dsp:cNvPr id="0" name=""/>
        <dsp:cNvSpPr/>
      </dsp:nvSpPr>
      <dsp:spPr>
        <a:xfrm>
          <a:off x="0" y="76579"/>
          <a:ext cx="9248348" cy="110272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Arial" panose="020B0604020202020204" pitchFamily="34" charset="0"/>
              <a:cs typeface="Arial" panose="020B0604020202020204" pitchFamily="34" charset="0"/>
            </a:rPr>
            <a:t>Didactic Learning Activities</a:t>
          </a:r>
        </a:p>
      </dsp:txBody>
      <dsp:txXfrm>
        <a:off x="53831" y="130410"/>
        <a:ext cx="9140686" cy="995063"/>
      </dsp:txXfrm>
    </dsp:sp>
    <dsp:sp modelId="{DC203584-0163-449A-8F20-A31D9DE075F3}">
      <dsp:nvSpPr>
        <dsp:cNvPr id="0" name=""/>
        <dsp:cNvSpPr/>
      </dsp:nvSpPr>
      <dsp:spPr>
        <a:xfrm>
          <a:off x="0" y="1201726"/>
          <a:ext cx="9248348" cy="180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63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92D050"/>
            </a:buClr>
            <a:buChar char="•"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little effect on improving competence and performance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92D050"/>
            </a:buClr>
            <a:buChar char="•"/>
          </a:pPr>
          <a:endParaRPr lang="en-US" sz="23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92D050"/>
            </a:buClr>
            <a:buChar char="•"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no significant effect on patient health outcomes and health systems (Shibu 2015; Wallace &amp; May 2016)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92D050"/>
            </a:buClr>
            <a:buChar char="•"/>
          </a:pPr>
          <a:endParaRPr lang="en-US" sz="2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1726"/>
        <a:ext cx="9248348" cy="1800900"/>
      </dsp:txXfrm>
    </dsp:sp>
    <dsp:sp modelId="{A8F400CD-B019-4694-800A-7D2C30E00C84}">
      <dsp:nvSpPr>
        <dsp:cNvPr id="0" name=""/>
        <dsp:cNvSpPr/>
      </dsp:nvSpPr>
      <dsp:spPr>
        <a:xfrm>
          <a:off x="0" y="3002626"/>
          <a:ext cx="9248348" cy="1102725"/>
        </a:xfrm>
        <a:prstGeom prst="roundRect">
          <a:avLst/>
        </a:prstGeom>
        <a:solidFill>
          <a:schemeClr val="accent3">
            <a:shade val="80000"/>
            <a:hueOff val="548977"/>
            <a:satOff val="-32828"/>
            <a:lumOff val="344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Arial" panose="020B0604020202020204" pitchFamily="34" charset="0"/>
              <a:cs typeface="Arial" panose="020B0604020202020204" pitchFamily="34" charset="0"/>
            </a:rPr>
            <a:t>Internationally, Professional Bodies have moved towards outcomes based CPD (Wallace &amp; May, 2016)</a:t>
          </a:r>
          <a:endParaRPr lang="en-ZA" sz="2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1" y="3056457"/>
        <a:ext cx="9140686" cy="995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75CA-E155-460A-8C5D-ED2716B9583B}">
      <dsp:nvSpPr>
        <dsp:cNvPr id="0" name=""/>
        <dsp:cNvSpPr/>
      </dsp:nvSpPr>
      <dsp:spPr>
        <a:xfrm>
          <a:off x="1411124" y="1513701"/>
          <a:ext cx="3098452" cy="2708437"/>
        </a:xfrm>
        <a:prstGeom prst="rightArrow">
          <a:avLst>
            <a:gd name="adj1" fmla="val 70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35883-058A-4B5F-8B67-DA41ADF403AD}">
      <dsp:nvSpPr>
        <dsp:cNvPr id="0" name=""/>
        <dsp:cNvSpPr/>
      </dsp:nvSpPr>
      <dsp:spPr>
        <a:xfrm>
          <a:off x="648455" y="1462594"/>
          <a:ext cx="2819529" cy="26275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Empower practitioners to reflect on their learning and development needs</a:t>
          </a:r>
          <a:endParaRPr lang="en-ZA" sz="2400" kern="1200" dirty="0"/>
        </a:p>
      </dsp:txBody>
      <dsp:txXfrm>
        <a:off x="1061365" y="1847392"/>
        <a:ext cx="1993709" cy="1857969"/>
      </dsp:txXfrm>
    </dsp:sp>
    <dsp:sp modelId="{A8F4CD20-0922-4E3D-B973-F8F94884F9A6}">
      <dsp:nvSpPr>
        <dsp:cNvPr id="0" name=""/>
        <dsp:cNvSpPr/>
      </dsp:nvSpPr>
      <dsp:spPr>
        <a:xfrm>
          <a:off x="6070174" y="1513701"/>
          <a:ext cx="3098452" cy="27084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7247434"/>
            <a:satOff val="-39554"/>
            <a:lumOff val="-30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7434"/>
              <a:satOff val="-39554"/>
              <a:lumOff val="-3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patient outcomes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80"/>
            </a:buClr>
            <a:buFont typeface="Courier New" panose="02070309020205020404" pitchFamily="49" charset="0"/>
            <a:buChar char="o"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health systems strengthening</a:t>
          </a:r>
        </a:p>
      </dsp:txBody>
      <dsp:txXfrm>
        <a:off x="6844787" y="1919967"/>
        <a:ext cx="1510495" cy="1895905"/>
      </dsp:txXfrm>
    </dsp:sp>
    <dsp:sp modelId="{10A772EF-A1DC-4D79-958E-5601226D9870}">
      <dsp:nvSpPr>
        <dsp:cNvPr id="0" name=""/>
        <dsp:cNvSpPr/>
      </dsp:nvSpPr>
      <dsp:spPr>
        <a:xfrm>
          <a:off x="4052585" y="1481572"/>
          <a:ext cx="2733888" cy="2563674"/>
        </a:xfrm>
        <a:prstGeom prst="ellips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Pursue an individualized learning program to improve:</a:t>
          </a:r>
        </a:p>
      </dsp:txBody>
      <dsp:txXfrm>
        <a:off x="4452954" y="1857013"/>
        <a:ext cx="1933150" cy="18127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509E-7E96-43F8-9D70-6D44E5D622D4}">
      <dsp:nvSpPr>
        <dsp:cNvPr id="0" name=""/>
        <dsp:cNvSpPr/>
      </dsp:nvSpPr>
      <dsp:spPr>
        <a:xfrm>
          <a:off x="3518" y="96199"/>
          <a:ext cx="3020403" cy="820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lang="en-ZA" sz="1900" b="1" kern="1200" dirty="0"/>
        </a:p>
      </dsp:txBody>
      <dsp:txXfrm>
        <a:off x="3518" y="96199"/>
        <a:ext cx="3020403" cy="547200"/>
      </dsp:txXfrm>
    </dsp:sp>
    <dsp:sp modelId="{9F87087B-3F25-4AC6-9D72-F78D4C807828}">
      <dsp:nvSpPr>
        <dsp:cNvPr id="0" name=""/>
        <dsp:cNvSpPr/>
      </dsp:nvSpPr>
      <dsp:spPr>
        <a:xfrm>
          <a:off x="622155" y="643399"/>
          <a:ext cx="3020403" cy="348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latin typeface="Arial" panose="020B0604020202020204" pitchFamily="34" charset="0"/>
              <a:cs typeface="Arial" panose="020B0604020202020204" pitchFamily="34" charset="0"/>
            </a:rPr>
            <a:t>A lower rate of mortality and morbidity in patients was reported for surgeons and cardiologists who underwent certification (MOL) compared to those who lacked certification (Ahmed, et al., 2013). </a:t>
          </a:r>
        </a:p>
      </dsp:txBody>
      <dsp:txXfrm>
        <a:off x="710620" y="731864"/>
        <a:ext cx="2843473" cy="3311470"/>
      </dsp:txXfrm>
    </dsp:sp>
    <dsp:sp modelId="{468A50A6-1B07-485D-8831-1CE1FC57A398}">
      <dsp:nvSpPr>
        <dsp:cNvPr id="0" name=""/>
        <dsp:cNvSpPr/>
      </dsp:nvSpPr>
      <dsp:spPr>
        <a:xfrm>
          <a:off x="3481804" y="-6196"/>
          <a:ext cx="970710" cy="75199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3481804" y="144203"/>
        <a:ext cx="745112" cy="451195"/>
      </dsp:txXfrm>
    </dsp:sp>
    <dsp:sp modelId="{0D03455C-1224-49D2-8AB2-203978248D7D}">
      <dsp:nvSpPr>
        <dsp:cNvPr id="0" name=""/>
        <dsp:cNvSpPr/>
      </dsp:nvSpPr>
      <dsp:spPr>
        <a:xfrm>
          <a:off x="4855451" y="96199"/>
          <a:ext cx="3020403" cy="820800"/>
        </a:xfrm>
        <a:prstGeom prst="roundRect">
          <a:avLst>
            <a:gd name="adj" fmla="val 10000"/>
          </a:avLst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Clinical Skills</a:t>
          </a:r>
        </a:p>
      </dsp:txBody>
      <dsp:txXfrm>
        <a:off x="4855451" y="96199"/>
        <a:ext cx="3020403" cy="547200"/>
      </dsp:txXfrm>
    </dsp:sp>
    <dsp:sp modelId="{D1A5BB2B-49D8-471A-91AC-4004C8F93391}">
      <dsp:nvSpPr>
        <dsp:cNvPr id="0" name=""/>
        <dsp:cNvSpPr/>
      </dsp:nvSpPr>
      <dsp:spPr>
        <a:xfrm>
          <a:off x="5474087" y="643399"/>
          <a:ext cx="3020403" cy="348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latin typeface="Arial" panose="020B0604020202020204" pitchFamily="34" charset="0"/>
              <a:cs typeface="Arial" panose="020B0604020202020204" pitchFamily="34" charset="0"/>
            </a:rPr>
            <a:t>Pediatricians using multiple skills acquisition methods showed significant improvement in skills (Ahmed, et al., 2013). </a:t>
          </a:r>
        </a:p>
      </dsp:txBody>
      <dsp:txXfrm>
        <a:off x="5562552" y="731864"/>
        <a:ext cx="2843473" cy="3311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4E958-879F-4164-A70D-BC1B995E72ED}">
      <dsp:nvSpPr>
        <dsp:cNvPr id="0" name=""/>
        <dsp:cNvSpPr/>
      </dsp:nvSpPr>
      <dsp:spPr>
        <a:xfrm>
          <a:off x="2988" y="19180"/>
          <a:ext cx="6543575" cy="103679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Clinician Performance</a:t>
          </a:r>
          <a:endParaRPr lang="en-ZA" sz="2400" b="1" kern="1200" dirty="0"/>
        </a:p>
      </dsp:txBody>
      <dsp:txXfrm>
        <a:off x="2988" y="19180"/>
        <a:ext cx="6543575" cy="691200"/>
      </dsp:txXfrm>
    </dsp:sp>
    <dsp:sp modelId="{73D5D11F-CD21-4D8D-B775-0AA3AA077E05}">
      <dsp:nvSpPr>
        <dsp:cNvPr id="0" name=""/>
        <dsp:cNvSpPr/>
      </dsp:nvSpPr>
      <dsp:spPr>
        <a:xfrm>
          <a:off x="884501" y="710380"/>
          <a:ext cx="7461050" cy="354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Interactive CPD sessions involving skills training effects change in professional practice and healthcare outcomes (Ahmed, et al., 2013)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2D050"/>
            </a:buClr>
            <a:buChar char="•"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CPD significantly reduced the age-related decline in the diagnostic performance of general practitioners (</a:t>
          </a:r>
          <a:r>
            <a:rPr lang="en-ZA" sz="2400" b="0" kern="1200" dirty="0">
              <a:latin typeface="Arial" panose="020B0604020202020204" pitchFamily="34" charset="0"/>
              <a:cs typeface="Arial" panose="020B0604020202020204" pitchFamily="34" charset="0"/>
            </a:rPr>
            <a:t>Butterworth and </a:t>
          </a:r>
          <a:r>
            <a:rPr lang="en-ZA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Reppert</a:t>
          </a:r>
          <a:r>
            <a:rPr lang="en-ZA" sz="2400" b="0" kern="1200" dirty="0">
              <a:latin typeface="Arial" panose="020B0604020202020204" pitchFamily="34" charset="0"/>
              <a:cs typeface="Arial" panose="020B0604020202020204" pitchFamily="34" charset="0"/>
            </a:rPr>
            <a:t>, cited in Ahmed, et. al., 2013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sp:txBody>
      <dsp:txXfrm>
        <a:off x="988254" y="814133"/>
        <a:ext cx="7253544" cy="333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58D4-5DAE-4B21-B4FC-E910903A8DD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0BA1-04A6-4810-8672-67712AB5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1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60BA1-04A6-4810-8672-67712AB536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6" y="-165279"/>
            <a:ext cx="9927706" cy="7023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171458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cs typeface="Arial"/>
              </a:defRPr>
            </a:lvl1pPr>
            <a:lvl2pPr>
              <a:defRPr sz="2400">
                <a:latin typeface="+mj-lt"/>
                <a:cs typeface="Arial"/>
              </a:defRPr>
            </a:lvl2pPr>
            <a:lvl3pPr>
              <a:defRPr sz="2400">
                <a:latin typeface="+mj-lt"/>
                <a:cs typeface="Arial"/>
              </a:defRPr>
            </a:lvl3pPr>
            <a:lvl4pPr>
              <a:defRPr sz="2400">
                <a:latin typeface="+mj-lt"/>
                <a:cs typeface="Arial"/>
              </a:defRPr>
            </a:lvl4pPr>
            <a:lvl5pPr>
              <a:defRPr sz="2400">
                <a:latin typeface="+mj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2D14663-20C1-504C-8997-4EC422F45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2D14663-20C1-504C-8997-4EC422F45F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2D14663-20C1-504C-8997-4EC422F45F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2D14663-20C1-504C-8997-4EC422F45F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  <a:prstGeom prst="rect">
            <a:avLst/>
          </a:prstGeo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3"/>
            <a:ext cx="4125094" cy="3324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</p:spPr>
        <p:txBody>
          <a:bodyPr/>
          <a:lstStyle/>
          <a:p>
            <a:fld id="{A2D14663-20C1-504C-8997-4EC422F45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6" y="-104387"/>
            <a:ext cx="9927706" cy="7023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m.net/wp-content/uploads/2014/07/Using-knowledge-to-action-practice-change.pdf" TargetMode="External"/><Relationship Id="rId2" Type="http://schemas.openxmlformats.org/officeDocument/2006/relationships/hyperlink" Target="https://doi.org/10.5489/cuaj.37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36/vr.103862&#160;" TargetMode="External"/><Relationship Id="rId4" Type="http://schemas.openxmlformats.org/officeDocument/2006/relationships/hyperlink" Target="https://doi.org/10.1016/j.physio.2015.03.132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7B2AFC-58D6-4CAF-A68C-682359325C57}"/>
              </a:ext>
            </a:extLst>
          </p:cNvPr>
          <p:cNvSpPr txBox="1"/>
          <p:nvPr/>
        </p:nvSpPr>
        <p:spPr>
          <a:xfrm>
            <a:off x="729761" y="1258189"/>
            <a:ext cx="8731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Integrated Model of Continued Professional Development (CPD) </a:t>
            </a:r>
          </a:p>
          <a:p>
            <a:pPr algn="ctr"/>
            <a:r>
              <a:rPr lang="en-US" sz="3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36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Maintenance of License (MoL)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1C0C5-C296-4E67-9B7C-A2CE49C1AFC8}"/>
              </a:ext>
            </a:extLst>
          </p:cNvPr>
          <p:cNvSpPr txBox="1"/>
          <p:nvPr/>
        </p:nvSpPr>
        <p:spPr>
          <a:xfrm>
            <a:off x="7500730" y="4962272"/>
            <a:ext cx="24052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 by:</a:t>
            </a:r>
          </a:p>
          <a:p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 Shajila Singh </a:t>
            </a:r>
          </a:p>
          <a:p>
            <a:pPr marL="84138"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84138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 Therese Fish </a:t>
            </a:r>
          </a:p>
        </p:txBody>
      </p:sp>
    </p:spTree>
    <p:extLst>
      <p:ext uri="{BB962C8B-B14F-4D97-AF65-F5344CB8AC3E}">
        <p14:creationId xmlns:p14="http://schemas.microsoft.com/office/powerpoint/2010/main" val="3125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E4D7-8B7E-1946-AB6E-0C674A8E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277837"/>
            <a:ext cx="8147685" cy="548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Rationale for Mol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71D5-A94A-461E-BF99-7C96435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594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A1D3D3-9C6D-4FCA-AD1D-879AA1B3A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360994"/>
              </p:ext>
            </p:extLst>
          </p:nvPr>
        </p:nvGraphicFramePr>
        <p:xfrm>
          <a:off x="355209" y="826477"/>
          <a:ext cx="9248348" cy="461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58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E4D7-8B7E-1946-AB6E-0C674A8E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277837"/>
            <a:ext cx="8147685" cy="548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Rationale for Mol cont.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71D5-A94A-461E-BF99-7C96435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9386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A1D3D3-9C6D-4FCA-AD1D-879AA1B3A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55985"/>
              </p:ext>
            </p:extLst>
          </p:nvPr>
        </p:nvGraphicFramePr>
        <p:xfrm>
          <a:off x="397607" y="843681"/>
          <a:ext cx="9248348" cy="461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12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E4D7-8B7E-1946-AB6E-0C674A8E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277837"/>
            <a:ext cx="8147685" cy="548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Rationale for Mol cont.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71D5-A94A-461E-BF99-7C96435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759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A1D3D3-9C6D-4FCA-AD1D-879AA1B3A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154080"/>
              </p:ext>
            </p:extLst>
          </p:nvPr>
        </p:nvGraphicFramePr>
        <p:xfrm>
          <a:off x="328826" y="1151792"/>
          <a:ext cx="9248348" cy="420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121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0AA4-1032-3E40-BFF2-4F5F6BFF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427304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Rationale for mol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CD3A-AFC9-0741-BC10-F73780E7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100628"/>
            <a:ext cx="8147685" cy="5391611"/>
          </a:xfrm>
          <a:noFill/>
        </p:spPr>
        <p:txBody>
          <a:bodyPr/>
          <a:lstStyle/>
          <a:p>
            <a:pPr algn="ctr"/>
            <a:r>
              <a:rPr lang="en-US" sz="28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Given the evidence: HPCSA proposes a more comprehensive model of CPD 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AB8A1-8C49-4AD5-A9D0-1A94B89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556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93400D-3EB1-455F-B98C-6FBF8F8B9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267380"/>
              </p:ext>
            </p:extLst>
          </p:nvPr>
        </p:nvGraphicFramePr>
        <p:xfrm>
          <a:off x="254977" y="928512"/>
          <a:ext cx="9169986" cy="573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23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0AA4-1032-3E40-BFF2-4F5F6BFF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48" y="428540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Rationale for mol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CD3A-AFC9-0741-BC10-F73780E7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510301"/>
            <a:ext cx="8147685" cy="4644839"/>
          </a:xfrm>
          <a:noFill/>
        </p:spPr>
        <p:txBody>
          <a:bodyPr/>
          <a:lstStyle/>
          <a:p>
            <a:pPr algn="ctr"/>
            <a:r>
              <a:rPr lang="en-US" sz="3600" i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this model of</a:t>
            </a:r>
          </a:p>
          <a:p>
            <a:pPr algn="ctr"/>
            <a:r>
              <a:rPr lang="en-US" sz="3600" i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 requires Practitioners to</a:t>
            </a:r>
          </a:p>
          <a:p>
            <a:pPr algn="ctr"/>
            <a:r>
              <a:rPr lang="en-US" sz="3600" i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knowledge and</a:t>
            </a:r>
          </a:p>
          <a:p>
            <a:pPr algn="ctr"/>
            <a:r>
              <a:rPr lang="en-US" sz="3600" i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 order to maintain a</a:t>
            </a:r>
          </a:p>
          <a:p>
            <a:pPr algn="ctr"/>
            <a:r>
              <a:rPr lang="en-US" sz="3600" i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to practice.</a:t>
            </a:r>
            <a:endParaRPr lang="en-ZA" sz="3600" i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AB8A1-8C49-4AD5-A9D0-1A94B89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556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1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1578-3A8F-2045-B663-969024BE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1" y="423785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Evidence for mol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46605-7266-4CE7-AE46-A7C1D283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010" y="6380079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A2BDEA-D7B1-4BE9-85B4-D0F6C241E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40751"/>
              </p:ext>
            </p:extLst>
          </p:nvPr>
        </p:nvGraphicFramePr>
        <p:xfrm>
          <a:off x="892175" y="1100138"/>
          <a:ext cx="8498010" cy="42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82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103F-C9BE-3F47-A564-EE095FB6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48" y="401986"/>
            <a:ext cx="8147685" cy="698643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EVIDENCE for mol cont.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12BCB5-224F-4F6C-A6E2-7BA8E9250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54670"/>
              </p:ext>
            </p:extLst>
          </p:nvPr>
        </p:nvGraphicFramePr>
        <p:xfrm>
          <a:off x="892175" y="1100139"/>
          <a:ext cx="8348540" cy="427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B5EA6-F412-4CEC-8194-00B5D485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125" y="6388871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7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BA19-7856-404A-8404-D9EFF804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48" y="452613"/>
            <a:ext cx="8147685" cy="321418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FE91-00CC-8741-AEA1-6FB5BD75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19" y="1003914"/>
            <a:ext cx="9782908" cy="5070193"/>
          </a:xfrm>
          <a:noFill/>
        </p:spPr>
        <p:txBody>
          <a:bodyPr/>
          <a:lstStyle/>
          <a:p>
            <a:pPr marL="0" indent="0"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MOL model based on outcomes of consultative workshops held with Professional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oards during 2014 - 2015, and further developed by CPD &amp; Professional Board teams 2017-2019.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8C074-9409-435C-9177-B06E6431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841" y="6371287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8AD4DE-1070-489B-B5D1-AA1F1A95E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221169"/>
              </p:ext>
            </p:extLst>
          </p:nvPr>
        </p:nvGraphicFramePr>
        <p:xfrm>
          <a:off x="863905" y="2298737"/>
          <a:ext cx="8878766" cy="318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79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3796758"/>
              </p:ext>
            </p:extLst>
          </p:nvPr>
        </p:nvGraphicFramePr>
        <p:xfrm>
          <a:off x="4138292" y="1394196"/>
          <a:ext cx="3838605" cy="406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2E0867C-9575-9841-B7D1-CAB8D953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68" y="393600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MODEL FOR MOL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51C4D-DD74-764E-A2B3-B1C46B610253}"/>
              </a:ext>
            </a:extLst>
          </p:cNvPr>
          <p:cNvSpPr txBox="1"/>
          <p:nvPr/>
        </p:nvSpPr>
        <p:spPr>
          <a:xfrm>
            <a:off x="290776" y="1119803"/>
            <a:ext cx="384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practitioner need to do?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E2DD-D242-49EF-9461-CFC84BE3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587" y="6362494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5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868871"/>
              </p:ext>
            </p:extLst>
          </p:nvPr>
        </p:nvGraphicFramePr>
        <p:xfrm>
          <a:off x="624884" y="667920"/>
          <a:ext cx="2012809" cy="255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2E0867C-9575-9841-B7D1-CAB8D953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68" y="393600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MODEL FOR MOL</a:t>
            </a: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EEE21-6310-44D7-AA6E-1A822AEB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971" y="642228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F61429-F0FF-4A95-A580-D3295F6A0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28630"/>
              </p:ext>
            </p:extLst>
          </p:nvPr>
        </p:nvGraphicFramePr>
        <p:xfrm>
          <a:off x="553915" y="2510267"/>
          <a:ext cx="9267886" cy="2756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2738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F383-3F15-44BE-BF79-DED6735F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6" y="444343"/>
            <a:ext cx="8147685" cy="548640"/>
          </a:xfrm>
        </p:spPr>
        <p:txBody>
          <a:bodyPr/>
          <a:lstStyle/>
          <a:p>
            <a:r>
              <a:rPr lang="en-ZA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Structure of the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D34BF-227B-4B06-9B70-24B75EC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025" y="628512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1200" smtClean="0"/>
              <a:t>2</a:t>
            </a:fld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31B61-0220-4860-8B9B-C4A632B8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1" y="1366463"/>
            <a:ext cx="7851768" cy="438706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Introduction - Registration vs Licence</a:t>
            </a:r>
          </a:p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Purpose of Maintenance of Licence (</a:t>
            </a:r>
            <a:r>
              <a:rPr lang="en-ZA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Challenges with current CPD &amp; HPCSA response</a:t>
            </a:r>
          </a:p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Rationale for </a:t>
            </a:r>
            <a:r>
              <a:rPr lang="en-ZA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ZA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Integrated model for CPD and </a:t>
            </a:r>
            <a:r>
              <a:rPr lang="en-ZA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ZA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Where are we in the process?</a:t>
            </a:r>
          </a:p>
          <a:p>
            <a:pPr>
              <a:buBlip>
                <a:blip r:embed="rId3"/>
              </a:buBlip>
            </a:pPr>
            <a:r>
              <a:rPr lang="en-ZA" sz="2200" b="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BF82-3A19-46CF-88EA-D1773477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6" y="539680"/>
            <a:ext cx="8147685" cy="548640"/>
          </a:xfrm>
        </p:spPr>
        <p:txBody>
          <a:bodyPr/>
          <a:lstStyle/>
          <a:p>
            <a:r>
              <a:rPr lang="en-ZA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Domains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8558-687D-4A48-9584-53D874D0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9" y="1088320"/>
            <a:ext cx="9225475" cy="4372123"/>
          </a:xfrm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en-ZA" sz="28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ZA" sz="2800" b="0" dirty="0">
                <a:latin typeface="Arial" panose="020B0604020202020204" pitchFamily="34" charset="0"/>
                <a:cs typeface="Arial" panose="020B0604020202020204" pitchFamily="34" charset="0"/>
              </a:rPr>
              <a:t> requires competencies that extend beyond professional knowledge and skills and includes:</a:t>
            </a:r>
          </a:p>
          <a:p>
            <a:pPr marL="0" indent="0" algn="just">
              <a:lnSpc>
                <a:spcPct val="150000"/>
              </a:lnSpc>
            </a:pPr>
            <a:endParaRPr lang="en-ZA" sz="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Tx/>
              <a:buBlip>
                <a:blip r:embed="rId2"/>
              </a:buBlip>
            </a:pPr>
            <a:r>
              <a:rPr lang="en-ZA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>
              <a:lnSpc>
                <a:spcPct val="150000"/>
              </a:lnSpc>
              <a:buClrTx/>
              <a:buBlip>
                <a:blip r:embed="rId2"/>
              </a:buBlip>
            </a:pPr>
            <a:r>
              <a:rPr lang="en-ZA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Professionalism</a:t>
            </a:r>
          </a:p>
          <a:p>
            <a:pPr lvl="1">
              <a:lnSpc>
                <a:spcPct val="150000"/>
              </a:lnSpc>
              <a:buClrTx/>
              <a:buBlip>
                <a:blip r:embed="rId2"/>
              </a:buBlip>
            </a:pPr>
            <a:r>
              <a:rPr lang="en-ZA" sz="28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Interpersonal Collaboration</a:t>
            </a:r>
          </a:p>
          <a:p>
            <a:pPr>
              <a:lnSpc>
                <a:spcPct val="150000"/>
              </a:lnSpc>
            </a:pPr>
            <a:endParaRPr lang="en-ZA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D8A2F-B4A1-4ECC-866B-E3F67185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009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4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7998-CC15-DB42-8253-19B82406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" y="457200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Domains of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46F4B-A099-9048-BE83-CA753FD0EB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654" y="1037844"/>
            <a:ext cx="8990691" cy="4319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E4E7-6D7B-40C4-8CB9-D38AF744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125" y="642228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2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38FC8A-DE5C-4D76-A729-6A62B12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33" y="455479"/>
            <a:ext cx="8632265" cy="361776"/>
          </a:xfrm>
        </p:spPr>
        <p:txBody>
          <a:bodyPr>
            <a:noAutofit/>
          </a:bodyPr>
          <a:lstStyle/>
          <a:p>
            <a:r>
              <a:rPr lang="en-ZA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  Domains &amp; Sub-domains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28E7B85-F835-45E7-9BB9-E19F61557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857414"/>
              </p:ext>
            </p:extLst>
          </p:nvPr>
        </p:nvGraphicFramePr>
        <p:xfrm>
          <a:off x="37061" y="1071322"/>
          <a:ext cx="9628539" cy="578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66FBD-C87A-4C9E-A9A9-B3F25EA3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3963" y="6321698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4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06677156"/>
              </p:ext>
            </p:extLst>
          </p:nvPr>
        </p:nvGraphicFramePr>
        <p:xfrm>
          <a:off x="236967" y="1134333"/>
          <a:ext cx="1933028" cy="265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133820" y="3306522"/>
            <a:ext cx="2866680" cy="2059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DOMAINS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1. Professionalism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2. Safety &amp; quality 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3. Communication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4. Knowledge, skills &amp;   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    performance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0867C-9575-9841-B7D1-CAB8D953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35" y="319917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MODEL FOR MOL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841B8-CF25-9146-86E3-9D0CE099A580}"/>
              </a:ext>
            </a:extLst>
          </p:cNvPr>
          <p:cNvSpPr txBox="1"/>
          <p:nvPr/>
        </p:nvSpPr>
        <p:spPr>
          <a:xfrm>
            <a:off x="5240740" y="1626463"/>
            <a:ext cx="454470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ESSENTIAL KNOWLEDGE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Accredited self assessment programs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1AF4F-A2C8-8543-A391-590094C36D6F}"/>
              </a:ext>
            </a:extLst>
          </p:cNvPr>
          <p:cNvSpPr txBox="1"/>
          <p:nvPr/>
        </p:nvSpPr>
        <p:spPr>
          <a:xfrm>
            <a:off x="6189860" y="1037179"/>
            <a:ext cx="292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-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23893-25C2-D446-947D-9FF45FA7B003}"/>
              </a:ext>
            </a:extLst>
          </p:cNvPr>
          <p:cNvSpPr txBox="1"/>
          <p:nvPr/>
        </p:nvSpPr>
        <p:spPr>
          <a:xfrm>
            <a:off x="619207" y="2906412"/>
            <a:ext cx="146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WHAT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7CCC-83ED-A64E-82A3-B0EDB56A0C4E}"/>
              </a:ext>
            </a:extLst>
          </p:cNvPr>
          <p:cNvSpPr txBox="1"/>
          <p:nvPr/>
        </p:nvSpPr>
        <p:spPr>
          <a:xfrm>
            <a:off x="5246989" y="2887359"/>
            <a:ext cx="4544705" cy="317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Chart audit and feedback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360/ Multisource Feedback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observation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Peer engagement and feedback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Practice assessment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Accredited simulation activities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Annual performance review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Critical incident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Adverse events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AE8CC5-F960-42BC-9475-CD16A39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54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8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36967" y="1134333"/>
          <a:ext cx="1933028" cy="265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133820" y="3306522"/>
            <a:ext cx="2866680" cy="2059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DOMAINS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1. Professionalism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2. Safety &amp; quality 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3. Communication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4. Knowledge, skills &amp;   </a:t>
            </a:r>
          </a:p>
          <a:p>
            <a:r>
              <a:rPr lang="en-US" sz="2000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    performance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0867C-9575-9841-B7D1-CAB8D953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35" y="319917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MODEL FOR MOL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23893-25C2-D446-947D-9FF45FA7B003}"/>
              </a:ext>
            </a:extLst>
          </p:cNvPr>
          <p:cNvSpPr txBox="1"/>
          <p:nvPr/>
        </p:nvSpPr>
        <p:spPr>
          <a:xfrm>
            <a:off x="619207" y="2906412"/>
            <a:ext cx="146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WHAT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87CCC-83ED-A64E-82A3-B0EDB56A0C4E}"/>
              </a:ext>
            </a:extLst>
          </p:cNvPr>
          <p:cNvSpPr txBox="1"/>
          <p:nvPr/>
        </p:nvSpPr>
        <p:spPr>
          <a:xfrm>
            <a:off x="4227475" y="1131811"/>
            <a:ext cx="3597679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Accredited self assessment programs (essential knowledge quiz)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Chart audit and feedback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360/ Multisource Feedback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 observation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Peer engagement and feedback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Practice assessment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Accredited simulation activities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Annual performance review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Critical incident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Adverse events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AE8CC5-F960-42BC-9475-CD16A39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54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5D272CA-00AB-4321-ACFC-2A4182A9F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778119"/>
              </p:ext>
            </p:extLst>
          </p:nvPr>
        </p:nvGraphicFramePr>
        <p:xfrm>
          <a:off x="7948246" y="4336144"/>
          <a:ext cx="2080846" cy="275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499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7314639"/>
              </p:ext>
            </p:extLst>
          </p:nvPr>
        </p:nvGraphicFramePr>
        <p:xfrm>
          <a:off x="3029585" y="1306565"/>
          <a:ext cx="6876415" cy="489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34669AA-D19F-DC4B-98CB-6BA98AC2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02" y="129288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Model for mol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A772-6068-45AD-AE2D-B69019E3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203" y="642228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029807-B696-4E8B-A6AD-DF012CA48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09650"/>
              </p:ext>
            </p:extLst>
          </p:nvPr>
        </p:nvGraphicFramePr>
        <p:xfrm>
          <a:off x="249702" y="1206083"/>
          <a:ext cx="3064998" cy="316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3934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669AA-D19F-DC4B-98CB-6BA98AC2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471688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HPCSA Model for mol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A26400-2828-984C-89D6-5F86F84F6A14}"/>
              </a:ext>
            </a:extLst>
          </p:cNvPr>
          <p:cNvGrpSpPr/>
          <p:nvPr/>
        </p:nvGrpSpPr>
        <p:grpSpPr>
          <a:xfrm>
            <a:off x="4941491" y="1387824"/>
            <a:ext cx="4314847" cy="4574720"/>
            <a:chOff x="0" y="160641"/>
            <a:chExt cx="2756017" cy="2823703"/>
          </a:xfrm>
          <a:solidFill>
            <a:srgbClr val="00B0F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FF808A-328F-574D-9650-EBC77DB1DC58}"/>
                </a:ext>
              </a:extLst>
            </p:cNvPr>
            <p:cNvSpPr/>
            <p:nvPr/>
          </p:nvSpPr>
          <p:spPr>
            <a:xfrm>
              <a:off x="0" y="160641"/>
              <a:ext cx="2756017" cy="28237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DE09063E-72B3-8B45-9350-523634CE9885}"/>
                </a:ext>
              </a:extLst>
            </p:cNvPr>
            <p:cNvSpPr txBox="1"/>
            <p:nvPr/>
          </p:nvSpPr>
          <p:spPr>
            <a:xfrm>
              <a:off x="403609" y="574163"/>
              <a:ext cx="1948799" cy="19966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Engage with CPD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(expanded range of options)</a:t>
              </a:r>
              <a:r>
                <a:rPr lang="en-US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FEB0A-7361-45FB-A4FD-7F3719BE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0185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0EE225C-1B04-4CD9-AF56-0734A2D30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701763"/>
              </p:ext>
            </p:extLst>
          </p:nvPr>
        </p:nvGraphicFramePr>
        <p:xfrm>
          <a:off x="-258500" y="1141640"/>
          <a:ext cx="4314848" cy="356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01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9A1E-1A03-484A-9C03-878B947F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80" y="362243"/>
            <a:ext cx="8147685" cy="548640"/>
          </a:xfrm>
        </p:spPr>
        <p:txBody>
          <a:bodyPr/>
          <a:lstStyle/>
          <a:p>
            <a:r>
              <a:rPr lang="en-ZA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we reinventing the wheel?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F6618-3DFB-41B4-B0AD-8EFDF19C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6777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6" name="Picture 2" descr="https://pbs.twimg.com/media/Co7C4q1WgAAQILT.jpg:large">
            <a:extLst>
              <a:ext uri="{FF2B5EF4-FFF2-40B4-BE49-F238E27FC236}">
                <a16:creationId xmlns:a16="http://schemas.microsoft.com/office/drawing/2014/main" id="{63D44E5C-39BC-614A-A613-EC6DD01B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6" y="1159265"/>
            <a:ext cx="4753674" cy="337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4A7DA-D163-A749-852C-F3B05490F76D}"/>
              </a:ext>
            </a:extLst>
          </p:cNvPr>
          <p:cNvSpPr txBox="1"/>
          <p:nvPr/>
        </p:nvSpPr>
        <p:spPr>
          <a:xfrm>
            <a:off x="5378561" y="1195782"/>
            <a:ext cx="4002831" cy="3277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How: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our existing practices for knowledge and skills acquisition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Leverage on what works best</a:t>
            </a:r>
          </a:p>
          <a:p>
            <a:pPr algn="just"/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e.g. laboratory professionals have   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Quality Assurance processes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(SANAS) which can support MoL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582BCD3C-C810-564E-B37A-80347BC200FF}"/>
              </a:ext>
            </a:extLst>
          </p:cNvPr>
          <p:cNvCxnSpPr/>
          <p:nvPr/>
        </p:nvCxnSpPr>
        <p:spPr>
          <a:xfrm>
            <a:off x="4152452" y="3872881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5388B0-66E4-B445-AF92-FF6115366239}"/>
              </a:ext>
            </a:extLst>
          </p:cNvPr>
          <p:cNvSpPr txBox="1"/>
          <p:nvPr/>
        </p:nvSpPr>
        <p:spPr>
          <a:xfrm>
            <a:off x="5396145" y="4834147"/>
            <a:ext cx="400283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Fit for the purpose of maintaining license to practice </a:t>
            </a:r>
          </a:p>
        </p:txBody>
      </p:sp>
    </p:spTree>
    <p:extLst>
      <p:ext uri="{BB962C8B-B14F-4D97-AF65-F5344CB8AC3E}">
        <p14:creationId xmlns:p14="http://schemas.microsoft.com/office/powerpoint/2010/main" val="380408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075B-1886-3948-9C16-02D548DE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9" y="126609"/>
            <a:ext cx="8492642" cy="815087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Adaptation of royal college of </a:t>
            </a:r>
            <a:b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physicians of </a:t>
            </a:r>
            <a:r>
              <a:rPr lang="en-US" sz="2400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2926F-7679-E74E-9F53-0DCD2305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71" y="1084635"/>
            <a:ext cx="9209857" cy="5630761"/>
          </a:xfrm>
          <a:noFill/>
        </p:spPr>
        <p:txBody>
          <a:bodyPr/>
          <a:lstStyle/>
          <a:p>
            <a:pPr marL="0" indent="0"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what practitioners may already be doing; recognizes self study and unaccredited activities.</a:t>
            </a:r>
          </a:p>
          <a:p>
            <a:pPr marL="0" indent="0" algn="ctr"/>
            <a:endParaRPr lang="en-US" sz="1400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E4DA-F6A4-914B-A968-6BAEAF30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900" smtClean="0"/>
              <a:t>28</a:t>
            </a:fld>
            <a:endParaRPr lang="en-US" sz="9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80D3CF-55B3-4A62-A48E-2657C73C3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203849"/>
              </p:ext>
            </p:extLst>
          </p:nvPr>
        </p:nvGraphicFramePr>
        <p:xfrm>
          <a:off x="643791" y="2134878"/>
          <a:ext cx="8618415" cy="327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27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5E-A51B-E049-8FF1-BE77AA8E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" y="75114"/>
            <a:ext cx="8147685" cy="824089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EXPANDED RANGE OF CPD options 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(Royal college of physicians Canada 2019)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AC8A9E-E812-FC48-9AF5-4CC106700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83768"/>
              </p:ext>
            </p:extLst>
          </p:nvPr>
        </p:nvGraphicFramePr>
        <p:xfrm>
          <a:off x="262129" y="1125414"/>
          <a:ext cx="9381742" cy="42023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36467">
                  <a:extLst>
                    <a:ext uri="{9D8B030D-6E8A-4147-A177-3AD203B41FA5}">
                      <a16:colId xmlns:a16="http://schemas.microsoft.com/office/drawing/2014/main" val="1622232525"/>
                    </a:ext>
                  </a:extLst>
                </a:gridCol>
                <a:gridCol w="3261664">
                  <a:extLst>
                    <a:ext uri="{9D8B030D-6E8A-4147-A177-3AD203B41FA5}">
                      <a16:colId xmlns:a16="http://schemas.microsoft.com/office/drawing/2014/main" val="4128099050"/>
                    </a:ext>
                  </a:extLst>
                </a:gridCol>
                <a:gridCol w="2283611">
                  <a:extLst>
                    <a:ext uri="{9D8B030D-6E8A-4147-A177-3AD203B41FA5}">
                      <a16:colId xmlns:a16="http://schemas.microsoft.com/office/drawing/2014/main" val="1997900541"/>
                    </a:ext>
                  </a:extLst>
                </a:gridCol>
              </a:tblGrid>
              <a:tr h="858120">
                <a:tc gridSpan="3"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Learning                                             Credits (tbc)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45541"/>
                  </a:ext>
                </a:extLst>
              </a:tr>
              <a:tr h="150205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Accredited Group Learning Activities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(face to face; online)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Conferences, 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Rounds, 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clubs, 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groups 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credit/hour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4899"/>
                  </a:ext>
                </a:extLst>
              </a:tr>
              <a:tr h="178979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Unaccredited Group Learning activities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(face to face; online)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industry sponsorship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Rounds, 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clubs, 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groups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credits/ hour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80815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1006C-2260-0040-8C21-54B9B01B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6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B3BB-60DF-443A-94FD-16B177CF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6" y="260252"/>
            <a:ext cx="8147685" cy="548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sz="24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license</a:t>
            </a:r>
            <a:endParaRPr lang="en-ZA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154B8-C791-4489-9F92-0CA36E0B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0595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900" smtClean="0"/>
              <a:t>3</a:t>
            </a:fld>
            <a:endParaRPr lang="en-US" sz="9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9F9AF5-8253-4103-B036-66C634E96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453326"/>
              </p:ext>
            </p:extLst>
          </p:nvPr>
        </p:nvGraphicFramePr>
        <p:xfrm>
          <a:off x="649356" y="1073424"/>
          <a:ext cx="8907882" cy="482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907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15B7-57FA-4861-8790-C6560793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74735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EXPANDED RANGE OF CPD options 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(Royal college of physicians Canada 2019)</a:t>
            </a:r>
            <a:endParaRPr lang="en-ZA" sz="24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618C-3053-4322-B6FF-8D6F901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555" y="6355080"/>
            <a:ext cx="804875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6B159A-35FF-47AE-A6CA-E96B1B9A3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43816"/>
              </p:ext>
            </p:extLst>
          </p:nvPr>
        </p:nvGraphicFramePr>
        <p:xfrm>
          <a:off x="349054" y="1283677"/>
          <a:ext cx="9207891" cy="40233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69297">
                  <a:extLst>
                    <a:ext uri="{9D8B030D-6E8A-4147-A177-3AD203B41FA5}">
                      <a16:colId xmlns:a16="http://schemas.microsoft.com/office/drawing/2014/main" val="1177037157"/>
                    </a:ext>
                  </a:extLst>
                </a:gridCol>
                <a:gridCol w="3069297">
                  <a:extLst>
                    <a:ext uri="{9D8B030D-6E8A-4147-A177-3AD203B41FA5}">
                      <a16:colId xmlns:a16="http://schemas.microsoft.com/office/drawing/2014/main" val="2297488551"/>
                    </a:ext>
                  </a:extLst>
                </a:gridCol>
                <a:gridCol w="3069297">
                  <a:extLst>
                    <a:ext uri="{9D8B030D-6E8A-4147-A177-3AD203B41FA5}">
                      <a16:colId xmlns:a16="http://schemas.microsoft.com/office/drawing/2014/main" val="4030784755"/>
                    </a:ext>
                  </a:extLst>
                </a:gridCol>
              </a:tblGrid>
              <a:tr h="1005840">
                <a:tc rowSpan="4">
                  <a:txBody>
                    <a:bodyPr/>
                    <a:lstStyle/>
                    <a:p>
                      <a:pPr marL="72000" algn="l"/>
                      <a:r>
                        <a:rPr lang="en-ZA" sz="2400" b="1" dirty="0">
                          <a:solidFill>
                            <a:srgbClr val="0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 Learning</a:t>
                      </a:r>
                    </a:p>
                    <a:p>
                      <a:pPr marL="72000" algn="l"/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activities initiated by a practitioner (independently or in collaboration with peers or mentors) to address a need, problem, issue or goal relevant to their professional practice</a:t>
                      </a:r>
                      <a:endParaRPr lang="en-ZA" sz="2400" b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Fellowships</a:t>
                      </a:r>
                      <a:endParaRPr lang="en-ZA" sz="2400" b="1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Credits (tbc)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credits/year</a:t>
                      </a:r>
                      <a:endParaRPr lang="en-ZA" sz="2400" b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7239617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Formal courses</a:t>
                      </a:r>
                      <a:endParaRPr lang="en-ZA" sz="2400" b="1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credits/course</a:t>
                      </a:r>
                      <a:endParaRPr lang="en-ZA" sz="24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097894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learning projects</a:t>
                      </a:r>
                      <a:endParaRPr lang="en-ZA" sz="2400" b="1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credits/hour</a:t>
                      </a:r>
                      <a:endParaRPr lang="en-ZA" sz="24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1487668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Traineeships</a:t>
                      </a:r>
                      <a:endParaRPr lang="en-ZA" sz="2400" b="1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credits/hour</a:t>
                      </a:r>
                      <a:endParaRPr lang="en-ZA" sz="2400" b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495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3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EF60-305D-43F2-9307-3D7F5B27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34" y="131508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EXPANDED RANGE OF CPD options 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(Royal college of physicians Canada 2019)</a:t>
            </a:r>
            <a:endParaRPr lang="en-ZA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24F92-EF7D-4910-B670-E8A10D50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54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6E418D-99A5-4D76-AD7A-EC54EE9A2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41867"/>
              </p:ext>
            </p:extLst>
          </p:nvPr>
        </p:nvGraphicFramePr>
        <p:xfrm>
          <a:off x="293077" y="1037493"/>
          <a:ext cx="9319846" cy="49377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252360">
                  <a:extLst>
                    <a:ext uri="{9D8B030D-6E8A-4147-A177-3AD203B41FA5}">
                      <a16:colId xmlns:a16="http://schemas.microsoft.com/office/drawing/2014/main" val="3758488294"/>
                    </a:ext>
                  </a:extLst>
                </a:gridCol>
                <a:gridCol w="3955492">
                  <a:extLst>
                    <a:ext uri="{9D8B030D-6E8A-4147-A177-3AD203B41FA5}">
                      <a16:colId xmlns:a16="http://schemas.microsoft.com/office/drawing/2014/main" val="2546534552"/>
                    </a:ext>
                  </a:extLst>
                </a:gridCol>
                <a:gridCol w="2111994">
                  <a:extLst>
                    <a:ext uri="{9D8B030D-6E8A-4147-A177-3AD203B41FA5}">
                      <a16:colId xmlns:a16="http://schemas.microsoft.com/office/drawing/2014/main" val="4008841661"/>
                    </a:ext>
                  </a:extLst>
                </a:gridCol>
              </a:tblGrid>
              <a:tr h="548640">
                <a:tc rowSpan="9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</a:pPr>
                      <a:r>
                        <a:rPr lang="en-ZA" sz="2400" b="1" dirty="0">
                          <a:solidFill>
                            <a:srgbClr val="0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Learning</a:t>
                      </a:r>
                    </a:p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n-Z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activities used by a practitioner to enhance their awareness of new evidence, perspectives or discoveries that are potentially relevant to their professional practice</a:t>
                      </a:r>
                      <a:endParaRPr lang="en-ZA" sz="2400" b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a book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credits/book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744064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a book chapter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credits/chapter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3570777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a journal volume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credits/volume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664821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a journal article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credit/article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76213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journal reading with   transcript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credit/article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147224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online reading/scanning with transcript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credit/hour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2571177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Podcasts, audio, video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credits/activity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558527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searching (Medscape,    UpToDate, </a:t>
                      </a:r>
                      <a:r>
                        <a:rPr lang="en-ZA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DynaMed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credits/activity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30474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POEMs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 oriented evidence that matters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credits/activity</a:t>
                      </a:r>
                      <a:endParaRPr lang="en-ZA" sz="18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610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030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5082-E5D1-46D3-95C7-A0529531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60" y="68580"/>
            <a:ext cx="8147685" cy="548640"/>
          </a:xfrm>
        </p:spPr>
        <p:txBody>
          <a:bodyPr/>
          <a:lstStyle/>
          <a:p>
            <a:r>
              <a:rPr lang="en-US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EXPANDED RANGE OF CPD options </a:t>
            </a:r>
            <a:br>
              <a:rPr lang="en-US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(Royal college of physicians Canada 2019)</a:t>
            </a:r>
            <a:endParaRPr lang="en-ZA" sz="24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9A24C-8B4C-4840-86A7-73D81233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764" y="6369909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FEDB86-1C90-4F59-B94E-83A7115AD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72533"/>
              </p:ext>
            </p:extLst>
          </p:nvPr>
        </p:nvGraphicFramePr>
        <p:xfrm>
          <a:off x="384814" y="1147940"/>
          <a:ext cx="9261141" cy="41450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899509">
                  <a:extLst>
                    <a:ext uri="{9D8B030D-6E8A-4147-A177-3AD203B41FA5}">
                      <a16:colId xmlns:a16="http://schemas.microsoft.com/office/drawing/2014/main" val="1332416221"/>
                    </a:ext>
                  </a:extLst>
                </a:gridCol>
                <a:gridCol w="3385206">
                  <a:extLst>
                    <a:ext uri="{9D8B030D-6E8A-4147-A177-3AD203B41FA5}">
                      <a16:colId xmlns:a16="http://schemas.microsoft.com/office/drawing/2014/main" val="1225320747"/>
                    </a:ext>
                  </a:extLst>
                </a:gridCol>
                <a:gridCol w="1976426">
                  <a:extLst>
                    <a:ext uri="{9D8B030D-6E8A-4147-A177-3AD203B41FA5}">
                      <a16:colId xmlns:a16="http://schemas.microsoft.com/office/drawing/2014/main" val="700776449"/>
                    </a:ext>
                  </a:extLst>
                </a:gridCol>
              </a:tblGrid>
              <a:tr h="829006">
                <a:tc rowSpan="5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</a:pPr>
                      <a:r>
                        <a:rPr lang="en-ZA" sz="2000" b="1" dirty="0">
                          <a:solidFill>
                            <a:srgbClr val="000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Learning</a:t>
                      </a:r>
                    </a:p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stimulated by participation in activities such as setting practice standards, patient safety, continuous quality improvement; curriculum development; assessment tools and strategy development; examination board membership; or peer review.</a:t>
                      </a:r>
                      <a:endParaRPr lang="en-ZA" sz="2000" b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practice guideline development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credits/year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0903224"/>
                  </a:ext>
                </a:extLst>
              </a:tr>
              <a:tr h="8290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care/patient safety committee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credits/year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3866178"/>
                  </a:ext>
                </a:extLst>
              </a:tr>
              <a:tr h="8290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development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credits/year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3927234"/>
                  </a:ext>
                </a:extLst>
              </a:tr>
              <a:tr h="8290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Examination development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credits/year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184630"/>
                  </a:ext>
                </a:extLst>
              </a:tr>
              <a:tr h="8290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Peer review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en-Z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credits/year</a:t>
                      </a:r>
                      <a:endParaRPr lang="en-ZA" sz="20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109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069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1123457"/>
              </p:ext>
            </p:extLst>
          </p:nvPr>
        </p:nvGraphicFramePr>
        <p:xfrm>
          <a:off x="2511680" y="1329666"/>
          <a:ext cx="4544705" cy="45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34669AA-D19F-DC4B-98CB-6BA98AC2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Credit for Assessments - MOL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2D73A-82C0-45F4-AE5F-9E5B0E8F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763" y="642228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30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D8DD-BD57-B845-89EA-58FA03D6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109368"/>
            <a:ext cx="8147685" cy="924606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 Component - Knowledge 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(Royal college of physicians Canada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63120-483B-6C4B-9F51-C9491914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124" y="6170822"/>
            <a:ext cx="704057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1FC057-51E2-4123-B31E-30B067754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547164"/>
              </p:ext>
            </p:extLst>
          </p:nvPr>
        </p:nvGraphicFramePr>
        <p:xfrm>
          <a:off x="408352" y="1033974"/>
          <a:ext cx="9245601" cy="450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863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D8DD-BD57-B845-89EA-58FA03D6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109368"/>
            <a:ext cx="8147685" cy="924606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 Component - performance</a:t>
            </a:r>
            <a:b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(Royal college of physicians Canada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63120-483B-6C4B-9F51-C9491914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924" y="6355080"/>
            <a:ext cx="704057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1FC057-51E2-4123-B31E-30B067754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118607"/>
              </p:ext>
            </p:extLst>
          </p:nvPr>
        </p:nvGraphicFramePr>
        <p:xfrm>
          <a:off x="408352" y="1033974"/>
          <a:ext cx="9245601" cy="450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661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8E46-0429-C24E-99E9-9492DCE0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40" y="365760"/>
            <a:ext cx="86179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F9E9-2BD3-CE4B-A87E-E2F2959D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8" y="1100628"/>
            <a:ext cx="9251266" cy="4139587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Board specifies min requirements: which knowledge &amp; performance assessments are applicable, how many credits, etc.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Based on probity of practitioners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Developmental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Decentralized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Multiple opportunities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CAADE-B60B-4350-8A72-A6A28A6D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409" y="635370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74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2431091"/>
              </p:ext>
            </p:extLst>
          </p:nvPr>
        </p:nvGraphicFramePr>
        <p:xfrm>
          <a:off x="670502" y="1114813"/>
          <a:ext cx="8291030" cy="441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8097" y="1653"/>
            <a:ext cx="741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HPCSA MODEL FOR MAINTENANCE OF LICENCE TO PRACTICE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01174-33BD-43B6-8599-8462FBB969D6}"/>
              </a:ext>
            </a:extLst>
          </p:cNvPr>
          <p:cNvSpPr txBox="1"/>
          <p:nvPr/>
        </p:nvSpPr>
        <p:spPr>
          <a:xfrm>
            <a:off x="6155238" y="1383660"/>
            <a:ext cx="333400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Determine learning needs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Develop learning plan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13167-05B6-450E-B67A-38FCAC9081E7}"/>
              </a:ext>
            </a:extLst>
          </p:cNvPr>
          <p:cNvSpPr txBox="1"/>
          <p:nvPr/>
        </p:nvSpPr>
        <p:spPr>
          <a:xfrm>
            <a:off x="6529439" y="2847198"/>
            <a:ext cx="284410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Implement learning plan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B259-D0CA-4A27-9908-2EB085DA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987" y="6384116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44ADD-44F8-3B45-ABA4-EA02D9EC250A}"/>
              </a:ext>
            </a:extLst>
          </p:cNvPr>
          <p:cNvSpPr txBox="1"/>
          <p:nvPr/>
        </p:nvSpPr>
        <p:spPr>
          <a:xfrm>
            <a:off x="661709" y="1659614"/>
            <a:ext cx="262355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Demonstrate learning i.e. knowledge and performance meets Board’s standards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C063D-48A1-9740-87B7-7B7B83F6ACAD}"/>
              </a:ext>
            </a:extLst>
          </p:cNvPr>
          <p:cNvSpPr txBox="1"/>
          <p:nvPr/>
        </p:nvSpPr>
        <p:spPr>
          <a:xfrm>
            <a:off x="7214267" y="5172038"/>
            <a:ext cx="252855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Maintain learning log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i.e. Repository of CPD activities</a:t>
            </a:r>
          </a:p>
        </p:txBody>
      </p:sp>
    </p:spTree>
    <p:extLst>
      <p:ext uri="{BB962C8B-B14F-4D97-AF65-F5344CB8AC3E}">
        <p14:creationId xmlns:p14="http://schemas.microsoft.com/office/powerpoint/2010/main" val="1543821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8E46-0429-C24E-99E9-9492DCE0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29" y="465824"/>
            <a:ext cx="837140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Required activities FOR LICENSURE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32505-0E96-A446-BA41-79F83E45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31" y="1100629"/>
            <a:ext cx="8949624" cy="4779666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Minimum requirements (determined by  Professional Board)  for each year in each category - with ethics as a transversal requirement</a:t>
            </a:r>
          </a:p>
          <a:p>
            <a:pPr marL="0" indent="0"/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85B27B-7CCD-4F1E-90FF-373D99EB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416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69BB8F-7225-4F87-8F31-B4CF150D2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686355"/>
              </p:ext>
            </p:extLst>
          </p:nvPr>
        </p:nvGraphicFramePr>
        <p:xfrm>
          <a:off x="856044" y="2449798"/>
          <a:ext cx="8578102" cy="307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695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F033-87FA-B346-AC7F-E78E1606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9" y="303972"/>
            <a:ext cx="8147685" cy="548640"/>
          </a:xfrm>
        </p:spPr>
        <p:txBody>
          <a:bodyPr/>
          <a:lstStyle/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Timeframes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7B6CC7-D597-4347-A74E-56B22542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031" y="6362494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2549A23-0C03-42D2-9564-A8F0DAB7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896912"/>
              </p:ext>
            </p:extLst>
          </p:nvPr>
        </p:nvGraphicFramePr>
        <p:xfrm>
          <a:off x="472830" y="1025443"/>
          <a:ext cx="9075616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88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B3BB-60DF-443A-94FD-16B177CF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86" y="342841"/>
            <a:ext cx="8147685" cy="548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Primary purpose for MoL</a:t>
            </a:r>
            <a:br>
              <a:rPr lang="en-ZA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ADBDD-1AE5-4AB9-BE25-E7B29545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096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900" smtClean="0"/>
              <a:t>4</a:t>
            </a:fld>
            <a:endParaRPr lang="en-US" sz="9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597C6D-D4E9-4A6D-B5F8-95D70252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1" y="1549916"/>
            <a:ext cx="9193237" cy="4530904"/>
          </a:xfrm>
        </p:spPr>
        <p:txBody>
          <a:bodyPr/>
          <a:lstStyle/>
          <a:p>
            <a:pPr algn="ctr"/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Ensure that all Practitioners maintain and improve their </a:t>
            </a:r>
            <a:r>
              <a:rPr lang="en-US" sz="36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 Knowledge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for improved patient/client and health systems outcomes</a:t>
            </a:r>
          </a:p>
          <a:p>
            <a:pPr algn="ctr"/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82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AD231-C715-4C81-9518-ADD885A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9AC44-F916-024D-B6C6-F6E71B67E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74931"/>
              </p:ext>
            </p:extLst>
          </p:nvPr>
        </p:nvGraphicFramePr>
        <p:xfrm>
          <a:off x="272562" y="1130159"/>
          <a:ext cx="9513276" cy="4221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169">
                  <a:extLst>
                    <a:ext uri="{9D8B030D-6E8A-4147-A177-3AD203B41FA5}">
                      <a16:colId xmlns:a16="http://schemas.microsoft.com/office/drawing/2014/main" val="639427708"/>
                    </a:ext>
                  </a:extLst>
                </a:gridCol>
                <a:gridCol w="545080">
                  <a:extLst>
                    <a:ext uri="{9D8B030D-6E8A-4147-A177-3AD203B41FA5}">
                      <a16:colId xmlns:a16="http://schemas.microsoft.com/office/drawing/2014/main" val="4241592629"/>
                    </a:ext>
                  </a:extLst>
                </a:gridCol>
                <a:gridCol w="1565358">
                  <a:extLst>
                    <a:ext uri="{9D8B030D-6E8A-4147-A177-3AD203B41FA5}">
                      <a16:colId xmlns:a16="http://schemas.microsoft.com/office/drawing/2014/main" val="125364852"/>
                    </a:ext>
                  </a:extLst>
                </a:gridCol>
                <a:gridCol w="559057">
                  <a:extLst>
                    <a:ext uri="{9D8B030D-6E8A-4147-A177-3AD203B41FA5}">
                      <a16:colId xmlns:a16="http://schemas.microsoft.com/office/drawing/2014/main" val="674940293"/>
                    </a:ext>
                  </a:extLst>
                </a:gridCol>
                <a:gridCol w="1509451">
                  <a:extLst>
                    <a:ext uri="{9D8B030D-6E8A-4147-A177-3AD203B41FA5}">
                      <a16:colId xmlns:a16="http://schemas.microsoft.com/office/drawing/2014/main" val="2191755031"/>
                    </a:ext>
                  </a:extLst>
                </a:gridCol>
                <a:gridCol w="521785">
                  <a:extLst>
                    <a:ext uri="{9D8B030D-6E8A-4147-A177-3AD203B41FA5}">
                      <a16:colId xmlns:a16="http://schemas.microsoft.com/office/drawing/2014/main" val="312859916"/>
                    </a:ext>
                  </a:extLst>
                </a:gridCol>
                <a:gridCol w="1360372">
                  <a:extLst>
                    <a:ext uri="{9D8B030D-6E8A-4147-A177-3AD203B41FA5}">
                      <a16:colId xmlns:a16="http://schemas.microsoft.com/office/drawing/2014/main" val="1845076455"/>
                    </a:ext>
                  </a:extLst>
                </a:gridCol>
                <a:gridCol w="489173">
                  <a:extLst>
                    <a:ext uri="{9D8B030D-6E8A-4147-A177-3AD203B41FA5}">
                      <a16:colId xmlns:a16="http://schemas.microsoft.com/office/drawing/2014/main" val="3768011287"/>
                    </a:ext>
                  </a:extLst>
                </a:gridCol>
                <a:gridCol w="1285831">
                  <a:extLst>
                    <a:ext uri="{9D8B030D-6E8A-4147-A177-3AD203B41FA5}">
                      <a16:colId xmlns:a16="http://schemas.microsoft.com/office/drawing/2014/main" val="2829449222"/>
                    </a:ext>
                  </a:extLst>
                </a:gridCol>
              </a:tblGrid>
              <a:tr h="24381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62923"/>
                  </a:ext>
                </a:extLst>
              </a:tr>
              <a:tr h="24381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793600"/>
                  </a:ext>
                </a:extLst>
              </a:tr>
              <a:tr h="24381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516820"/>
                  </a:ext>
                </a:extLst>
              </a:tr>
              <a:tr h="24381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04176"/>
                  </a:ext>
                </a:extLst>
              </a:tr>
              <a:tr h="24381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49086"/>
                  </a:ext>
                </a:extLst>
              </a:tr>
              <a:tr h="24381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 to 5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50795"/>
                  </a:ext>
                </a:extLst>
              </a:tr>
              <a:tr h="713108">
                <a:tc gridSpan="9">
                  <a:txBody>
                    <a:bodyPr/>
                    <a:lstStyle/>
                    <a:p>
                      <a:pPr marL="72000"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year practitioners should be adherent to the minimum credits in the 3 groups (a % of the total for that year) and within 5 years achieve the total number of HPCSA determined credits across all three to be licenced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39151"/>
                  </a:ext>
                </a:extLst>
              </a:tr>
              <a:tr h="490111">
                <a:tc gridSpan="9">
                  <a:txBody>
                    <a:bodyPr/>
                    <a:lstStyle/>
                    <a:p>
                      <a:pPr marL="72000"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Individual CPD activities (expanded)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21753"/>
                  </a:ext>
                </a:extLst>
              </a:tr>
              <a:tr h="490111">
                <a:tc gridSpan="9">
                  <a:txBody>
                    <a:bodyPr/>
                    <a:lstStyle/>
                    <a:p>
                      <a:pPr marL="72000"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Group CPD activities (expanded)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82462"/>
                  </a:ext>
                </a:extLst>
              </a:tr>
              <a:tr h="490111">
                <a:tc gridSpan="9">
                  <a:txBody>
                    <a:bodyPr/>
                    <a:lstStyle/>
                    <a:p>
                      <a:pPr marL="72000"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= Assessment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52558"/>
                  </a:ext>
                </a:extLst>
              </a:tr>
              <a:tr h="490111">
                <a:tc gridSpan="9">
                  <a:txBody>
                    <a:bodyPr/>
                    <a:lstStyle/>
                    <a:p>
                      <a:pPr marL="72000" algn="l" fontAlgn="b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Weightings in each category to be determined by the professional boards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8643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CE8ED97-84C2-4404-B1C2-A8C4A021430A}"/>
              </a:ext>
            </a:extLst>
          </p:cNvPr>
          <p:cNvSpPr txBox="1">
            <a:spLocks/>
          </p:cNvSpPr>
          <p:nvPr/>
        </p:nvSpPr>
        <p:spPr>
          <a:xfrm>
            <a:off x="411099" y="303972"/>
            <a:ext cx="8147685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Timeframes CONT. </a:t>
            </a:r>
          </a:p>
        </p:txBody>
      </p:sp>
    </p:spTree>
    <p:extLst>
      <p:ext uri="{BB962C8B-B14F-4D97-AF65-F5344CB8AC3E}">
        <p14:creationId xmlns:p14="http://schemas.microsoft.com/office/powerpoint/2010/main" val="155360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78DE3B-C4DE-A149-8684-91BB8586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55" y="409720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License to practice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B2728F-5416-0748-AFA1-17FA08FF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54" y="1228206"/>
            <a:ext cx="9158069" cy="3579849"/>
          </a:xfrm>
          <a:noFill/>
        </p:spPr>
        <p:txBody>
          <a:bodyPr/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Demonstrated requisite knowledge and skills – continue to practice for next 5 years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next cycle of licensure credentialing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54DDD-B4ED-40E4-BDA5-41E0E2FB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408" y="635370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7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9449-A6FE-C243-B06C-577FD10C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3" y="379828"/>
            <a:ext cx="8147685" cy="548640"/>
          </a:xfrm>
        </p:spPr>
        <p:txBody>
          <a:bodyPr/>
          <a:lstStyle/>
          <a:p>
            <a:r>
              <a:rPr lang="en-US" sz="28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Failure to obtain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F029E-D12F-E94F-9FA1-655CDBF4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82" y="1047875"/>
            <a:ext cx="9421836" cy="4509061"/>
          </a:xfrm>
          <a:noFill/>
        </p:spPr>
        <p:txBody>
          <a:bodyPr/>
          <a:lstStyle/>
          <a:p>
            <a:pPr marL="514350" indent="-5143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Requisite knowledge, skills and performance not demonstrated by end of 5-year period – not safe</a:t>
            </a:r>
          </a:p>
          <a:p>
            <a:pPr marL="514350" indent="-5143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License to Practice not issued</a:t>
            </a:r>
          </a:p>
          <a:p>
            <a:pPr marL="514350" indent="-5143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Cannot practice profession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F784-0948-4A47-A676-771D2938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42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F784-0948-4A47-A676-771D2938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1174EE-9D91-4C22-B0C9-86E6B9D6C543}"/>
              </a:ext>
            </a:extLst>
          </p:cNvPr>
          <p:cNvGrpSpPr/>
          <p:nvPr/>
        </p:nvGrpSpPr>
        <p:grpSpPr>
          <a:xfrm>
            <a:off x="2400520" y="1146688"/>
            <a:ext cx="5283958" cy="4564624"/>
            <a:chOff x="0" y="57486"/>
            <a:chExt cx="4190561" cy="4293479"/>
          </a:xfrm>
          <a:scene3d>
            <a:camera prst="obliqueTopLeft"/>
            <a:lightRig rig="threePt" dir="t">
              <a:rot lat="0" lon="0" rev="7500000"/>
            </a:lightRig>
          </a:scene3d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0A8C59-A83F-4FFE-B4BF-2A9A362B8DED}"/>
                </a:ext>
              </a:extLst>
            </p:cNvPr>
            <p:cNvSpPr/>
            <p:nvPr/>
          </p:nvSpPr>
          <p:spPr>
            <a:xfrm>
              <a:off x="0" y="57486"/>
              <a:ext cx="4190561" cy="4293479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98C33C45-9EA3-4A79-AE29-27DE636CEDD3}"/>
                </a:ext>
              </a:extLst>
            </p:cNvPr>
            <p:cNvSpPr txBox="1"/>
            <p:nvPr/>
          </p:nvSpPr>
          <p:spPr>
            <a:xfrm>
              <a:off x="613693" y="686251"/>
              <a:ext cx="2963175" cy="30359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THE MoL DEVELOPMENT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18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F3D69-3B15-A24F-9049-4AF696EC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2" y="365760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development phase?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C0452-D35E-4896-8725-70707700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179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CA371A-F5DB-4927-8BC1-60EC93E3E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827059"/>
              </p:ext>
            </p:extLst>
          </p:nvPr>
        </p:nvGraphicFramePr>
        <p:xfrm>
          <a:off x="328832" y="1063870"/>
          <a:ext cx="9395460" cy="482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942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3133-540C-4547-8C1D-C3BA7A0A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57" y="0"/>
            <a:ext cx="8147685" cy="3579849"/>
          </a:xfrm>
        </p:spPr>
        <p:txBody>
          <a:bodyPr/>
          <a:lstStyle/>
          <a:p>
            <a:r>
              <a:rPr lang="en-ZA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endParaRPr lang="en-ZA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</a:t>
            </a:r>
            <a:r>
              <a:rPr lang="en-ZA" sz="40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ZA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E1BD8-B093-4026-A018-69E9776B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A4E4F-51BF-42D7-90DA-6E173608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207" y="2171336"/>
            <a:ext cx="4726506" cy="3119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053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6451-B4B2-8141-8692-BD1A90F0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9" y="365760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2C20-19F7-8D4F-977C-930C8C2A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39" y="1408573"/>
            <a:ext cx="9281746" cy="4920343"/>
          </a:xfrm>
          <a:noFill/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K, Wang TT,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Ashrafian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Layer GT, Darzi A,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Athanasiou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The effectiveness of continuing medical education for specialist recertification. Canadian Urological Association Journal. 2013 Jul;7(7-8):266. 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https://doi.org/10.5489/cuaj.378</a:t>
            </a:r>
            <a:endParaRPr lang="en-Z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Expanded range of CPD options,  Royal college of physicians Canada 2019</a:t>
            </a:r>
          </a:p>
          <a:p>
            <a:pPr>
              <a:buFont typeface="+mj-lt"/>
              <a:buAutoNum type="arabicPeriod"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IOM (Institute of Medicine). 2010. Redesigning Continuing Education in the Health Professions. Washington, DC: The National Academies Press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Légaré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Freitas A, Thompson-Leduc P,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Borduas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Luconi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Boucher A,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Witteman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HO, Jacques A. The majority of accredited continuing professional development activities do not target clinical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change. Academic Medicine. 2015 Feb 1;90(2):197-202. 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Mickan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(2014). Using Knowledge to Action Practice Change. [online] Available at: 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http://www.cebm.net/wp-content/uploads/2014/07/Using-knowledge-to-action-practice-change.pdf</a:t>
            </a:r>
            <a:endParaRPr lang="en-Z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Shibu L, Rajab E, </a:t>
            </a:r>
            <a:r>
              <a:rPr lang="en-Z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Eldabi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The role of social media in continuing professional development of physical therapists: a review of the literature. Physiotherapy. 2015 May 1;101:e1384. 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https://doi.org/10.1016/j.physio.2015.03.1328</a:t>
            </a:r>
            <a:endParaRPr lang="en-Z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Wallace S, May SA. Assessing and enhancing quality through outcomes-based continuing professional development (CPD): a review of current practice. The Veterinary record. 2016 Nov 19;179(20):515. </a:t>
            </a:r>
            <a:r>
              <a: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https://doi.org/10.1136/vr.103862 </a:t>
            </a:r>
            <a:endParaRPr lang="en-Z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ZA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D0D7D-0212-1449-BAB1-2075DA4A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3702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5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3A27FB-4B83-4573-9188-F01C48F2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11" y="317398"/>
            <a:ext cx="8147685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why not </a:t>
            </a:r>
            <a:r>
              <a:rPr lang="en-ZA" sz="2400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cpd</a:t>
            </a:r>
            <a:r>
              <a:rPr lang="en-ZA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4F647-B89F-4A5A-9F3D-0ECA600B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540" y="6335455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900" smtClean="0"/>
              <a:t>5</a:t>
            </a:fld>
            <a:endParaRPr lang="en-US" sz="9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7F21F-BFD4-47C7-BA0A-65E85185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45" y="1030671"/>
            <a:ext cx="9566030" cy="5391611"/>
          </a:xfrm>
        </p:spPr>
        <p:txBody>
          <a:bodyPr/>
          <a:lstStyle/>
          <a:p>
            <a:pPr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Current focus of CPD: Primarily Continuing Education (CE) to update knowledge;</a:t>
            </a:r>
          </a:p>
          <a:p>
            <a:pPr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Research: Acquired knowledge meaningful only when it offers an opportunity for a change in practice;</a:t>
            </a:r>
          </a:p>
          <a:p>
            <a:pPr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Translation of knowledge into practice - not optimal with a lag between acquiring knowledge and applying it in practice (</a:t>
            </a:r>
            <a:r>
              <a:rPr lang="en-US" sz="2200" b="0" dirty="0" err="1">
                <a:latin typeface="Arial" panose="020B0604020202020204" pitchFamily="34" charset="0"/>
                <a:cs typeface="Arial" panose="020B0604020202020204" pitchFamily="34" charset="0"/>
              </a:rPr>
              <a:t>Mickan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, 2014, Wallace and May, 2016)  ;</a:t>
            </a:r>
          </a:p>
          <a:p>
            <a:pPr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Lag impact profound (Wallace and May, 2016)</a:t>
            </a:r>
          </a:p>
          <a:p>
            <a:pPr lvl="3" algn="just">
              <a:buClr>
                <a:srgbClr val="000080"/>
              </a:buClr>
              <a:buFont typeface="Courier New" panose="02070309020205020404" pitchFamily="49" charset="0"/>
              <a:buChar char="o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30% to 40% of patients don’t receive care informed by best evidence;</a:t>
            </a:r>
          </a:p>
          <a:p>
            <a:pPr lvl="3" algn="just">
              <a:buClr>
                <a:srgbClr val="000080"/>
              </a:buClr>
              <a:buFont typeface="Courier New" panose="02070309020205020404" pitchFamily="49" charset="0"/>
              <a:buChar char="o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20% to 50% receive inappropriate care.</a:t>
            </a:r>
          </a:p>
          <a:p>
            <a:pPr algn="just">
              <a:buClr>
                <a:srgbClr val="000080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5501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3062-145E-824C-A30D-F5064172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4" y="365760"/>
            <a:ext cx="8147685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HPCSA response</a:t>
            </a: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D4C9B-41CF-4600-9518-67B671B4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170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900" smtClean="0"/>
              <a:t>6</a:t>
            </a:fld>
            <a:endParaRPr lang="en-US" sz="9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B2CAC5-6FBC-4A91-B48E-E26DFBCA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83" y="1076613"/>
            <a:ext cx="9307572" cy="4304872"/>
          </a:xfrm>
        </p:spPr>
        <p:txBody>
          <a:bodyPr/>
          <a:lstStyle/>
          <a:p>
            <a:pPr lvl="0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HPCSA critically reflected on current CPD program considering research &amp; international</a:t>
            </a:r>
            <a:r>
              <a:rPr lang="en-ZA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trends; </a:t>
            </a:r>
          </a:p>
          <a:p>
            <a:pPr lvl="0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CPD should be: patient / client centered,  more comprehensive, include a wide range of learning activities (not only CE), focus on improved practice and outcomes and be linked to MoL;</a:t>
            </a:r>
          </a:p>
          <a:p>
            <a:pPr lvl="0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endParaRPr lang="en-US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Goal: guide genuine learning &amp; enable improvement of professional competence and performance.</a:t>
            </a:r>
          </a:p>
          <a:p>
            <a:pPr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7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A47D-435F-9D41-8019-51E6B720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" y="362243"/>
            <a:ext cx="8147685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Shift in thinking [</a:t>
            </a:r>
            <a:r>
              <a:rPr lang="en-US" sz="2400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cpd</a:t>
            </a: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9E07E-A024-4D61-B5F8-257250E3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285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z="900" smtClean="0"/>
              <a:t>7</a:t>
            </a:fld>
            <a:endParaRPr lang="en-US" sz="9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381CDB-3E65-4870-9E64-CDA23188C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137272"/>
              </p:ext>
            </p:extLst>
          </p:nvPr>
        </p:nvGraphicFramePr>
        <p:xfrm>
          <a:off x="397607" y="1007858"/>
          <a:ext cx="9110785" cy="423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78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309-5307-5A43-8F5D-B5E8BD98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07" y="344658"/>
            <a:ext cx="8147685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Shift in thinking [</a:t>
            </a:r>
            <a:r>
              <a:rPr lang="en-US" sz="2400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cpd</a:t>
            </a:r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BFF80-D0D4-4FDF-94A0-14A8AAE1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24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5E6E79-FCD8-4B10-9145-886BCAC15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059252"/>
              </p:ext>
            </p:extLst>
          </p:nvPr>
        </p:nvGraphicFramePr>
        <p:xfrm>
          <a:off x="397607" y="1007858"/>
          <a:ext cx="9110785" cy="423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01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11F6-2A51-C94D-B81E-64DEAEED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9" y="379408"/>
            <a:ext cx="8147685" cy="548640"/>
          </a:xfrm>
        </p:spPr>
        <p:txBody>
          <a:bodyPr/>
          <a:lstStyle/>
          <a:p>
            <a:r>
              <a:rPr lang="en-US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Evidence for comprehensive CPD for MoL</a:t>
            </a:r>
            <a:br>
              <a:rPr lang="en-ZA" sz="24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EA6B-6947-2E41-9187-6AD66175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94" y="963159"/>
            <a:ext cx="9377875" cy="4931681"/>
          </a:xfrm>
          <a:noFill/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activities that –</a:t>
            </a:r>
          </a:p>
          <a:p>
            <a:pPr lvl="3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enhance participant activity, </a:t>
            </a:r>
          </a:p>
          <a:p>
            <a:pPr lvl="3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multiple exposures to content, </a:t>
            </a:r>
          </a:p>
          <a:p>
            <a:pPr lvl="3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encourage reflection on current practices, </a:t>
            </a:r>
          </a:p>
          <a:p>
            <a:pPr lvl="3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opportunities to practice skills and </a:t>
            </a:r>
          </a:p>
          <a:p>
            <a:pPr lvl="3" algn="just">
              <a:buClr>
                <a:srgbClr val="00008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clinicians identify gaps between current performance and an identified standard </a:t>
            </a:r>
          </a:p>
          <a:p>
            <a:pPr marL="0" lvl="1" indent="0">
              <a:buClr>
                <a:srgbClr val="171458"/>
              </a:buClr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Clr>
                <a:srgbClr val="171458"/>
              </a:buCl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Often result in highly significant changes in practice and patient outcomes (Wallace &amp; May 2016).</a:t>
            </a:r>
          </a:p>
          <a:p>
            <a:pPr marL="0" indent="0"/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D9788-DCFC-4CBD-A534-D92CDF63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555" y="6355080"/>
            <a:ext cx="544830" cy="502920"/>
          </a:xfrm>
        </p:spPr>
        <p:txBody>
          <a:bodyPr/>
          <a:lstStyle/>
          <a:p>
            <a:fld id="{A2D14663-20C1-504C-8997-4EC422F45F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65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F615DBE694349BD18057B05819B16" ma:contentTypeVersion="11" ma:contentTypeDescription="Create a new document." ma:contentTypeScope="" ma:versionID="cfaa9ee30fff58dd49478bdce41715f9">
  <xsd:schema xmlns:xsd="http://www.w3.org/2001/XMLSchema" xmlns:xs="http://www.w3.org/2001/XMLSchema" xmlns:p="http://schemas.microsoft.com/office/2006/metadata/properties" xmlns:ns2="74620e2b-6035-4914-9fde-60c1377285b5" xmlns:ns3="70535a29-55f0-42e8-99f3-8d2c15944d15" xmlns:ns4="7b25d3d7-4f77-4f49-a0ab-234bfdfc21d5" targetNamespace="http://schemas.microsoft.com/office/2006/metadata/properties" ma:root="true" ma:fieldsID="f86e343b112836225e6ef492115513bc" ns2:_="" ns3:_="" ns4:_="">
    <xsd:import namespace="74620e2b-6035-4914-9fde-60c1377285b5"/>
    <xsd:import namespace="70535a29-55f0-42e8-99f3-8d2c15944d15"/>
    <xsd:import namespace="7b25d3d7-4f77-4f49-a0ab-234bfdfc21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0e2b-6035-4914-9fde-60c137728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0188d9c-1754-4dfc-9f8c-b2663e9f0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35a29-55f0-42e8-99f3-8d2c15944d1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ec7049c-a193-439f-a9cd-43ffdfdf0bdf}" ma:internalName="TaxCatchAll" ma:showField="CatchAllData" ma:web="7b25d3d7-4f77-4f49-a0ab-234bfdfc21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5d3d7-4f77-4f49-a0ab-234bfdfc21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0188d9c-1754-4dfc-9f8c-b2663e9f0c5f" ContentTypeId="0x0101" PreviousValue="false" LastSyncTimeStamp="2017-04-18T11:39:32.413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35a29-55f0-42e8-99f3-8d2c15944d15" xsi:nil="true"/>
    <lcf76f155ced4ddcb4097134ff3c332f xmlns="74620e2b-6035-4914-9fde-60c1377285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294253-AAE5-44B4-81B4-A0D2286D8522}"/>
</file>

<file path=customXml/itemProps2.xml><?xml version="1.0" encoding="utf-8"?>
<ds:datastoreItem xmlns:ds="http://schemas.openxmlformats.org/officeDocument/2006/customXml" ds:itemID="{D9CA0383-9F21-44DE-BFB5-4C79D3AC11A6}"/>
</file>

<file path=customXml/itemProps3.xml><?xml version="1.0" encoding="utf-8"?>
<ds:datastoreItem xmlns:ds="http://schemas.openxmlformats.org/officeDocument/2006/customXml" ds:itemID="{10149F29-E967-42FC-ABB7-63AECE3D3093}"/>
</file>

<file path=customXml/itemProps4.xml><?xml version="1.0" encoding="utf-8"?>
<ds:datastoreItem xmlns:ds="http://schemas.openxmlformats.org/officeDocument/2006/customXml" ds:itemID="{985B8B20-5057-42AB-B11C-E5E43BE2D9B8}"/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2653</Words>
  <Application>Microsoft Office PowerPoint</Application>
  <PresentationFormat>A4 Paper (210x297 mm)</PresentationFormat>
  <Paragraphs>432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Structure of the presentation</vt:lpstr>
      <vt:lpstr>Introduction  registration vs license</vt:lpstr>
      <vt:lpstr>Primary purpose for MoL </vt:lpstr>
      <vt:lpstr>So why not cpd?</vt:lpstr>
      <vt:lpstr>the HPCSA response</vt:lpstr>
      <vt:lpstr>Shift in thinking [cpd]</vt:lpstr>
      <vt:lpstr>Shift in thinking [cpd]</vt:lpstr>
      <vt:lpstr>Evidence for comprehensive CPD for MoL </vt:lpstr>
      <vt:lpstr>Rationale for Mol</vt:lpstr>
      <vt:lpstr>Rationale for Mol cont.</vt:lpstr>
      <vt:lpstr>Rationale for Mol cont.</vt:lpstr>
      <vt:lpstr>Rationale for mol cont.</vt:lpstr>
      <vt:lpstr>Rationale for mol cont.</vt:lpstr>
      <vt:lpstr>Evidence for mol</vt:lpstr>
      <vt:lpstr>EVIDENCE for mol cont.</vt:lpstr>
      <vt:lpstr>HPCSA strategy</vt:lpstr>
      <vt:lpstr>HPCSA MODEL FOR MOL </vt:lpstr>
      <vt:lpstr>HPCSA MODEL FOR MOL</vt:lpstr>
      <vt:lpstr>Domains of practice</vt:lpstr>
      <vt:lpstr>Domains of practice</vt:lpstr>
      <vt:lpstr>SA  Domains &amp; Sub-domains</vt:lpstr>
      <vt:lpstr>HPCSA MODEL FOR MOL </vt:lpstr>
      <vt:lpstr>HPCSA MODEL FOR MOL </vt:lpstr>
      <vt:lpstr>HPCSA Model for mol</vt:lpstr>
      <vt:lpstr>HPCSA Model for mol</vt:lpstr>
      <vt:lpstr>Are we reinventing the wheel?</vt:lpstr>
      <vt:lpstr>Adaptation of royal college of  physicians of canada</vt:lpstr>
      <vt:lpstr>EXPANDED RANGE OF CPD options  (Royal college of physicians Canada 2019)</vt:lpstr>
      <vt:lpstr>EXPANDED RANGE OF CPD options  (Royal college of physicians Canada 2019)</vt:lpstr>
      <vt:lpstr>EXPANDED RANGE OF CPD options  (Royal college of physicians Canada 2019)</vt:lpstr>
      <vt:lpstr>EXPANDED RANGE OF CPD options  (Royal college of physicians Canada 2019)</vt:lpstr>
      <vt:lpstr>Credit for Assessments - MOL</vt:lpstr>
      <vt:lpstr>MOL Component - Knowledge  (Royal college of physicians Canada 2019)</vt:lpstr>
      <vt:lpstr>MOL Component - performance (Royal college of physicians Canada 2019)</vt:lpstr>
      <vt:lpstr>Assessments</vt:lpstr>
      <vt:lpstr>PowerPoint Presentation</vt:lpstr>
      <vt:lpstr>Required activities FOR LICENSURE</vt:lpstr>
      <vt:lpstr>Timeframes </vt:lpstr>
      <vt:lpstr>PowerPoint Presentation</vt:lpstr>
      <vt:lpstr>License to practice</vt:lpstr>
      <vt:lpstr>Failure to obtain license</vt:lpstr>
      <vt:lpstr>PowerPoint Presentation</vt:lpstr>
      <vt:lpstr>What is the development phase?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Shajila Singh</dc:creator>
  <cp:lastModifiedBy>Mpho Mbodi</cp:lastModifiedBy>
  <cp:revision>199</cp:revision>
  <cp:lastPrinted>2019-08-16T12:36:59Z</cp:lastPrinted>
  <dcterms:created xsi:type="dcterms:W3CDTF">2019-06-26T20:11:04Z</dcterms:created>
  <dcterms:modified xsi:type="dcterms:W3CDTF">2023-03-08T12:58:47Z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0x010100646F615DBE694349BD18057B05819B16</vt:lpwstr>
  </property>
</Properties>
</file>